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3" r:id="rId2"/>
    <p:sldId id="270" r:id="rId3"/>
    <p:sldId id="271" r:id="rId4"/>
    <p:sldId id="272" r:id="rId5"/>
    <p:sldId id="276" r:id="rId6"/>
    <p:sldId id="277" r:id="rId7"/>
    <p:sldId id="285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  <p:embeddedFont>
      <p:font typeface="Twinkl SemiBold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519</Words>
  <Application>Microsoft Office PowerPoint</Application>
  <PresentationFormat>On-screen Show (4:3)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 SemiBold</vt:lpstr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rebecca glenn</cp:lastModifiedBy>
  <cp:revision>55</cp:revision>
  <dcterms:created xsi:type="dcterms:W3CDTF">2017-11-07T10:19:17Z</dcterms:created>
  <dcterms:modified xsi:type="dcterms:W3CDTF">2020-06-28T21:21:31Z</dcterms:modified>
</cp:coreProperties>
</file>