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08" r:id="rId17"/>
    <p:sldId id="304" r:id="rId18"/>
    <p:sldId id="311" r:id="rId19"/>
    <p:sldId id="312" r:id="rId20"/>
    <p:sldId id="301" r:id="rId21"/>
    <p:sldId id="313" r:id="rId22"/>
    <p:sldId id="315" r:id="rId23"/>
    <p:sldId id="316" r:id="rId24"/>
    <p:sldId id="317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125" d="100"/>
          <a:sy n="125" d="100"/>
        </p:scale>
        <p:origin x="-123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DE4C7281-3747-400E-BE9C-1529D5F68220}"/>
    <pc:docChg chg="custSel modSld">
      <pc:chgData name="James Clegg" userId="c6df1435-7a36-4b38-be4d-16e68e91152f" providerId="ADAL" clId="{DE4C7281-3747-400E-BE9C-1529D5F68220}" dt="2020-12-03T11:03:55.626" v="13"/>
      <pc:docMkLst>
        <pc:docMk/>
      </pc:docMkLst>
      <pc:sldChg chg="modTransition">
        <pc:chgData name="James Clegg" userId="c6df1435-7a36-4b38-be4d-16e68e91152f" providerId="ADAL" clId="{DE4C7281-3747-400E-BE9C-1529D5F68220}" dt="2020-12-03T11:03:55.626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DE4C7281-3747-400E-BE9C-1529D5F68220}" dt="2020-12-03T11:03:55.626" v="13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4128357408" sldId="298"/>
        </pc:sldMkLst>
        <pc:picChg chg="del">
          <ac:chgData name="James Clegg" userId="c6df1435-7a36-4b38-be4d-16e68e91152f" providerId="ADAL" clId="{DE4C7281-3747-400E-BE9C-1529D5F68220}" dt="2020-12-03T11:03:12.990" v="0" actId="478"/>
          <ac:picMkLst>
            <pc:docMk/>
            <pc:sldMk cId="4128357408" sldId="298"/>
            <ac:picMk id="5" creationId="{00000000-0000-0000-0000-000000000000}"/>
          </ac:picMkLst>
        </pc:picChg>
      </pc:sldChg>
      <pc:sldChg chg="modTransition">
        <pc:chgData name="James Clegg" userId="c6df1435-7a36-4b38-be4d-16e68e91152f" providerId="ADAL" clId="{DE4C7281-3747-400E-BE9C-1529D5F68220}" dt="2020-12-03T11:03:55.626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3939627984" sldId="300"/>
        </pc:sldMkLst>
        <pc:picChg chg="del">
          <ac:chgData name="James Clegg" userId="c6df1435-7a36-4b38-be4d-16e68e91152f" providerId="ADAL" clId="{DE4C7281-3747-400E-BE9C-1529D5F68220}" dt="2020-12-03T11:03:17.736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3782242679" sldId="301"/>
        </pc:sldMkLst>
        <pc:picChg chg="del">
          <ac:chgData name="James Clegg" userId="c6df1435-7a36-4b38-be4d-16e68e91152f" providerId="ADAL" clId="{DE4C7281-3747-400E-BE9C-1529D5F68220}" dt="2020-12-03T11:03:31.564" v="7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286264232" sldId="303"/>
        </pc:sldMkLst>
        <pc:picChg chg="del">
          <ac:chgData name="James Clegg" userId="c6df1435-7a36-4b38-be4d-16e68e91152f" providerId="ADAL" clId="{DE4C7281-3747-400E-BE9C-1529D5F68220}" dt="2020-12-03T11:03:15.112" v="1" actId="478"/>
          <ac:picMkLst>
            <pc:docMk/>
            <pc:sldMk cId="286264232" sldId="303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3195527484" sldId="304"/>
        </pc:sldMkLst>
        <pc:picChg chg="del">
          <ac:chgData name="James Clegg" userId="c6df1435-7a36-4b38-be4d-16e68e91152f" providerId="ADAL" clId="{DE4C7281-3747-400E-BE9C-1529D5F68220}" dt="2020-12-03T11:03:23.486" v="4" actId="478"/>
          <ac:picMkLst>
            <pc:docMk/>
            <pc:sldMk cId="3195527484" sldId="304"/>
            <ac:picMk id="3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73433426" sldId="308"/>
        </pc:sldMkLst>
        <pc:picChg chg="del">
          <ac:chgData name="James Clegg" userId="c6df1435-7a36-4b38-be4d-16e68e91152f" providerId="ADAL" clId="{DE4C7281-3747-400E-BE9C-1529D5F68220}" dt="2020-12-03T11:03:19.845" v="3" actId="478"/>
          <ac:picMkLst>
            <pc:docMk/>
            <pc:sldMk cId="73433426" sldId="308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2067570227" sldId="311"/>
        </pc:sldMkLst>
        <pc:picChg chg="del">
          <ac:chgData name="James Clegg" userId="c6df1435-7a36-4b38-be4d-16e68e91152f" providerId="ADAL" clId="{DE4C7281-3747-400E-BE9C-1529D5F68220}" dt="2020-12-03T11:03:25.657" v="5" actId="478"/>
          <ac:picMkLst>
            <pc:docMk/>
            <pc:sldMk cId="2067570227" sldId="31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2500017805" sldId="312"/>
        </pc:sldMkLst>
        <pc:picChg chg="del">
          <ac:chgData name="James Clegg" userId="c6df1435-7a36-4b38-be4d-16e68e91152f" providerId="ADAL" clId="{DE4C7281-3747-400E-BE9C-1529D5F68220}" dt="2020-12-03T11:03:28.845" v="6" actId="478"/>
          <ac:picMkLst>
            <pc:docMk/>
            <pc:sldMk cId="2500017805" sldId="312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163526195" sldId="313"/>
        </pc:sldMkLst>
        <pc:picChg chg="del">
          <ac:chgData name="James Clegg" userId="c6df1435-7a36-4b38-be4d-16e68e91152f" providerId="ADAL" clId="{DE4C7281-3747-400E-BE9C-1529D5F68220}" dt="2020-12-03T11:03:34.547" v="8" actId="478"/>
          <ac:picMkLst>
            <pc:docMk/>
            <pc:sldMk cId="163526195" sldId="313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3505789058" sldId="314"/>
        </pc:sldMkLst>
        <pc:picChg chg="del">
          <ac:chgData name="James Clegg" userId="c6df1435-7a36-4b38-be4d-16e68e91152f" providerId="ADAL" clId="{DE4C7281-3747-400E-BE9C-1529D5F68220}" dt="2020-12-03T11:03:46.454" v="12" actId="478"/>
          <ac:picMkLst>
            <pc:docMk/>
            <pc:sldMk cId="3505789058" sldId="31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271539479" sldId="315"/>
        </pc:sldMkLst>
        <pc:picChg chg="del">
          <ac:chgData name="James Clegg" userId="c6df1435-7a36-4b38-be4d-16e68e91152f" providerId="ADAL" clId="{DE4C7281-3747-400E-BE9C-1529D5F68220}" dt="2020-12-03T11:03:37.595" v="9" actId="478"/>
          <ac:picMkLst>
            <pc:docMk/>
            <pc:sldMk cId="271539479" sldId="31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2415696980" sldId="316"/>
        </pc:sldMkLst>
        <pc:picChg chg="del">
          <ac:chgData name="James Clegg" userId="c6df1435-7a36-4b38-be4d-16e68e91152f" providerId="ADAL" clId="{DE4C7281-3747-400E-BE9C-1529D5F68220}" dt="2020-12-03T11:03:40.172" v="10" actId="478"/>
          <ac:picMkLst>
            <pc:docMk/>
            <pc:sldMk cId="2415696980" sldId="316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E4C7281-3747-400E-BE9C-1529D5F68220}" dt="2020-12-03T11:03:55.626" v="13"/>
        <pc:sldMkLst>
          <pc:docMk/>
          <pc:sldMk cId="604403494" sldId="317"/>
        </pc:sldMkLst>
        <pc:picChg chg="del">
          <ac:chgData name="James Clegg" userId="c6df1435-7a36-4b38-be4d-16e68e91152f" providerId="ADAL" clId="{DE4C7281-3747-400E-BE9C-1529D5F68220}" dt="2020-12-03T11:03:43.428" v="11" actId="478"/>
          <ac:picMkLst>
            <pc:docMk/>
            <pc:sldMk cId="604403494" sldId="317"/>
            <ac:picMk id="1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2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26.png"/><Relationship Id="rId10" Type="http://schemas.openxmlformats.org/officeDocument/2006/relationships/image" Target="../media/image1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11" Type="http://schemas.openxmlformats.org/officeDocument/2006/relationships/image" Target="../media/image28.png"/><Relationship Id="rId5" Type="http://schemas.openxmlformats.org/officeDocument/2006/relationships/image" Target="../media/image26.png"/><Relationship Id="rId10" Type="http://schemas.openxmlformats.org/officeDocument/2006/relationships/image" Target="../media/image21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0" Type="http://schemas.openxmlformats.org/officeDocument/2006/relationships/image" Target="../media/image23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423" y="2185308"/>
            <a:ext cx="620626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65097"/>
              </p:ext>
            </p:extLst>
          </p:nvPr>
        </p:nvGraphicFramePr>
        <p:xfrm>
          <a:off x="672734" y="1194214"/>
          <a:ext cx="5185016" cy="4258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254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6277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90871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90751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46756"/>
                  </a:ext>
                </a:extLst>
              </a:tr>
              <a:tr h="9072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4121248"/>
                  </a:ext>
                </a:extLst>
              </a:tr>
              <a:tr h="9072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1013199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1822060"/>
            <a:ext cx="410901" cy="402764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1822060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069" y="1822060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858" y="1822060"/>
            <a:ext cx="410901" cy="402764"/>
          </a:xfrm>
          <a:prstGeom prst="rect">
            <a:avLst/>
          </a:prstGeom>
        </p:spPr>
      </p:pic>
      <p:sp>
        <p:nvSpPr>
          <p:cNvPr id="33" name="L-Shape 32"/>
          <p:cNvSpPr/>
          <p:nvPr/>
        </p:nvSpPr>
        <p:spPr>
          <a:xfrm flipV="1">
            <a:off x="2113567" y="3114259"/>
            <a:ext cx="980449" cy="2292061"/>
          </a:xfrm>
          <a:prstGeom prst="corner">
            <a:avLst>
              <a:gd name="adj1" fmla="val 268852"/>
              <a:gd name="adj2" fmla="val 10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94941"/>
              </p:ext>
            </p:extLst>
          </p:nvPr>
        </p:nvGraphicFramePr>
        <p:xfrm>
          <a:off x="6208660" y="1836220"/>
          <a:ext cx="2016000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xmlns="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36019" y="3255740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019" y="3255740"/>
                <a:ext cx="61908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791637" y="39065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76827" y="39065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8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16732" y="4555334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78916" y="39065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</a:p>
        </p:txBody>
      </p:sp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04" y="1836220"/>
            <a:ext cx="410901" cy="402764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3348" y="1836220"/>
            <a:ext cx="410901" cy="402764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2210381"/>
            <a:ext cx="410901" cy="402764"/>
          </a:xfrm>
          <a:prstGeom prst="rect">
            <a:avLst/>
          </a:prstGeom>
        </p:spPr>
      </p:pic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2210381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2735724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2735724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069" y="2735724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858" y="2735724"/>
            <a:ext cx="410901" cy="402764"/>
          </a:xfrm>
          <a:prstGeom prst="rect">
            <a:avLst/>
          </a:prstGeom>
        </p:spPr>
      </p:pic>
      <p:pic>
        <p:nvPicPr>
          <p:cNvPr id="60" name="Picture 5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04" y="2749884"/>
            <a:ext cx="410901" cy="402764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3348" y="2749884"/>
            <a:ext cx="410901" cy="402764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3124045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3124045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3686932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3686932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069" y="3686932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858" y="3686932"/>
            <a:ext cx="410901" cy="402764"/>
          </a:xfrm>
          <a:prstGeom prst="rect">
            <a:avLst/>
          </a:prstGeom>
        </p:spPr>
      </p:pic>
      <p:pic>
        <p:nvPicPr>
          <p:cNvPr id="68" name="Picture 6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04" y="3701092"/>
            <a:ext cx="410901" cy="402764"/>
          </a:xfrm>
          <a:prstGeom prst="rect">
            <a:avLst/>
          </a:prstGeom>
        </p:spPr>
      </p:pic>
      <p:pic>
        <p:nvPicPr>
          <p:cNvPr id="69" name="Picture 6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3348" y="3701092"/>
            <a:ext cx="410901" cy="402764"/>
          </a:xfrm>
          <a:prstGeom prst="rect">
            <a:avLst/>
          </a:prstGeom>
        </p:spPr>
      </p:pic>
      <p:pic>
        <p:nvPicPr>
          <p:cNvPr id="70" name="Picture 6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4075253"/>
            <a:ext cx="410901" cy="402764"/>
          </a:xfrm>
          <a:prstGeom prst="rect">
            <a:avLst/>
          </a:prstGeom>
        </p:spPr>
      </p:pic>
      <p:pic>
        <p:nvPicPr>
          <p:cNvPr id="71" name="Picture 7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4075253"/>
            <a:ext cx="410901" cy="402764"/>
          </a:xfrm>
          <a:prstGeom prst="rect">
            <a:avLst/>
          </a:prstGeom>
        </p:spPr>
      </p:pic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4615236"/>
            <a:ext cx="410901" cy="402764"/>
          </a:xfrm>
          <a:prstGeom prst="rect">
            <a:avLst/>
          </a:prstGeom>
        </p:spPr>
      </p:pic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4615236"/>
            <a:ext cx="410901" cy="402764"/>
          </a:xfrm>
          <a:prstGeom prst="rect">
            <a:avLst/>
          </a:prstGeom>
        </p:spPr>
      </p:pic>
      <p:pic>
        <p:nvPicPr>
          <p:cNvPr id="74" name="Picture 7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069" y="4615236"/>
            <a:ext cx="410901" cy="402764"/>
          </a:xfrm>
          <a:prstGeom prst="rect">
            <a:avLst/>
          </a:prstGeom>
        </p:spPr>
      </p:pic>
      <p:pic>
        <p:nvPicPr>
          <p:cNvPr id="75" name="Picture 7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858" y="4615236"/>
            <a:ext cx="410901" cy="402764"/>
          </a:xfrm>
          <a:prstGeom prst="rect">
            <a:avLst/>
          </a:prstGeom>
        </p:spPr>
      </p:pic>
      <p:pic>
        <p:nvPicPr>
          <p:cNvPr id="76" name="Picture 7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04" y="4629396"/>
            <a:ext cx="410901" cy="402764"/>
          </a:xfrm>
          <a:prstGeom prst="rect">
            <a:avLst/>
          </a:prstGeom>
        </p:spPr>
      </p:pic>
      <p:pic>
        <p:nvPicPr>
          <p:cNvPr id="77" name="Picture 7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3348" y="4629396"/>
            <a:ext cx="410901" cy="402764"/>
          </a:xfrm>
          <a:prstGeom prst="rect">
            <a:avLst/>
          </a:prstGeom>
        </p:spPr>
      </p:pic>
      <p:pic>
        <p:nvPicPr>
          <p:cNvPr id="78" name="Picture 7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437" y="5003557"/>
            <a:ext cx="410901" cy="402764"/>
          </a:xfrm>
          <a:prstGeom prst="rect">
            <a:avLst/>
          </a:prstGeom>
        </p:spPr>
      </p:pic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27" y="5003557"/>
            <a:ext cx="410901" cy="402764"/>
          </a:xfrm>
          <a:prstGeom prst="rect">
            <a:avLst/>
          </a:prstGeom>
        </p:spPr>
      </p:pic>
      <p:pic>
        <p:nvPicPr>
          <p:cNvPr id="81" name="Picture 8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6754" y="5755944"/>
            <a:ext cx="410901" cy="40276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6269559" y="39065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80106" y="5270152"/>
                <a:ext cx="29563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2,420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9,680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06" y="5270152"/>
                <a:ext cx="2956329" cy="461665"/>
              </a:xfrm>
              <a:prstGeom prst="rect">
                <a:avLst/>
              </a:prstGeom>
              <a:blipFill>
                <a:blip r:embed="rId9"/>
                <a:stretch>
                  <a:fillRect l="-329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0" name="Picture 7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681" y="647697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ounded Rectangular Callout 82"/>
              <p:cNvSpPr/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2,420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968</a:t>
                </a:r>
              </a:p>
            </p:txBody>
          </p:sp>
        </mc:Choice>
        <mc:Fallback xmlns="">
          <p:sp>
            <p:nvSpPr>
              <p:cNvPr id="83" name="Rounded Rectangular Callout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0001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1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47" grpId="0"/>
      <p:bldP spid="48" grpId="0"/>
      <p:bldP spid="49" grpId="0"/>
      <p:bldP spid="50" grpId="0"/>
      <p:bldP spid="51" grpId="0"/>
      <p:bldP spid="8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05880" y="454135"/>
                <a:ext cx="16081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3,504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880" y="454135"/>
                <a:ext cx="1608133" cy="523220"/>
              </a:xfrm>
              <a:prstGeom prst="rect">
                <a:avLst/>
              </a:prstGeom>
              <a:blipFill>
                <a:blip r:embed="rId5"/>
                <a:stretch>
                  <a:fillRect l="-7985" t="-10465" r="-684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69704"/>
              </p:ext>
            </p:extLst>
          </p:nvPr>
        </p:nvGraphicFramePr>
        <p:xfrm>
          <a:off x="563196" y="454135"/>
          <a:ext cx="5214965" cy="5531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93">
                  <a:extLst>
                    <a:ext uri="{9D8B030D-6E8A-4147-A177-3AD203B41FA5}">
                      <a16:colId xmlns:a16="http://schemas.microsoft.com/office/drawing/2014/main" xmlns="" val="4059377862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342327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5360485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9089290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20469312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7829168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88571" y="334776"/>
            <a:ext cx="960549" cy="560265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29368" y="1206157"/>
                <a:ext cx="16081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3,000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368" y="1206157"/>
                <a:ext cx="1608133" cy="523220"/>
              </a:xfrm>
              <a:prstGeom prst="rect">
                <a:avLst/>
              </a:prstGeom>
              <a:blipFill>
                <a:blip r:embed="rId7"/>
                <a:stretch>
                  <a:fillRect l="-7576" t="-11628" r="-681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837357"/>
            <a:ext cx="410901" cy="402764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837357"/>
            <a:ext cx="410901" cy="402764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837357"/>
            <a:ext cx="410901" cy="40276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26" y="837357"/>
            <a:ext cx="410901" cy="402764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1191139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1191139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1191139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2013" y="839077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837357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83735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1191139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1191139"/>
            <a:ext cx="410901" cy="402764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1871450"/>
            <a:ext cx="410901" cy="402764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1871450"/>
            <a:ext cx="410901" cy="402764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1871450"/>
            <a:ext cx="410901" cy="402764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26" y="1871450"/>
            <a:ext cx="410901" cy="402764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2225232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222523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2225232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7780" y="1873170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1871450"/>
            <a:ext cx="410901" cy="402764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1871450"/>
            <a:ext cx="410901" cy="402764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2225232"/>
            <a:ext cx="410901" cy="402764"/>
          </a:xfrm>
          <a:prstGeom prst="rect">
            <a:avLst/>
          </a:prstGeom>
        </p:spPr>
      </p:pic>
      <p:pic>
        <p:nvPicPr>
          <p:cNvPr id="35" name="Picture 3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2225232"/>
            <a:ext cx="410901" cy="402764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2900009"/>
            <a:ext cx="410901" cy="402764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2900009"/>
            <a:ext cx="410901" cy="402764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2900009"/>
            <a:ext cx="410901" cy="402764"/>
          </a:xfrm>
          <a:prstGeom prst="rect">
            <a:avLst/>
          </a:prstGeom>
        </p:spPr>
      </p:pic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26" y="2900009"/>
            <a:ext cx="410901" cy="402764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325379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3253791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3253791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7780" y="2888081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2900009"/>
            <a:ext cx="410901" cy="402764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2900009"/>
            <a:ext cx="410901" cy="402764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3253791"/>
            <a:ext cx="410901" cy="402764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3253791"/>
            <a:ext cx="410901" cy="402764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3914001"/>
            <a:ext cx="410901" cy="402764"/>
          </a:xfrm>
          <a:prstGeom prst="rect">
            <a:avLst/>
          </a:prstGeom>
        </p:spPr>
      </p:pic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3914001"/>
            <a:ext cx="410901" cy="402764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3914001"/>
            <a:ext cx="410901" cy="402764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26" y="3914001"/>
            <a:ext cx="410901" cy="402764"/>
          </a:xfrm>
          <a:prstGeom prst="rect">
            <a:avLst/>
          </a:prstGeom>
        </p:spPr>
      </p:pic>
      <p:pic>
        <p:nvPicPr>
          <p:cNvPr id="54" name="Picture 5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4267783"/>
            <a:ext cx="410901" cy="402764"/>
          </a:xfrm>
          <a:prstGeom prst="rect">
            <a:avLst/>
          </a:prstGeom>
        </p:spPr>
      </p:pic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4267783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4267783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7780" y="3902073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3914001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3914001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4267783"/>
            <a:ext cx="410901" cy="402764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4267783"/>
            <a:ext cx="410901" cy="402764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494426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4944266"/>
            <a:ext cx="410901" cy="402764"/>
          </a:xfrm>
          <a:prstGeom prst="rect">
            <a:avLst/>
          </a:prstGeom>
        </p:spPr>
      </p:pic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4944266"/>
            <a:ext cx="410901" cy="402764"/>
          </a:xfrm>
          <a:prstGeom prst="rect">
            <a:avLst/>
          </a:prstGeom>
        </p:spPr>
      </p:pic>
      <p:pic>
        <p:nvPicPr>
          <p:cNvPr id="66" name="Picture 6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26" y="4944266"/>
            <a:ext cx="410901" cy="402764"/>
          </a:xfrm>
          <a:prstGeom prst="rect">
            <a:avLst/>
          </a:prstGeom>
        </p:spPr>
      </p:pic>
      <p:pic>
        <p:nvPicPr>
          <p:cNvPr id="67" name="Picture 6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754" y="5298048"/>
            <a:ext cx="410901" cy="402764"/>
          </a:xfrm>
          <a:prstGeom prst="rect">
            <a:avLst/>
          </a:prstGeom>
        </p:spPr>
      </p:pic>
      <p:pic>
        <p:nvPicPr>
          <p:cNvPr id="68" name="Picture 6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18225" y="5298048"/>
            <a:ext cx="410901" cy="402764"/>
          </a:xfrm>
          <a:prstGeom prst="rect">
            <a:avLst/>
          </a:prstGeom>
        </p:spPr>
      </p:pic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4827" y="5298048"/>
            <a:ext cx="410901" cy="402764"/>
          </a:xfrm>
          <a:prstGeom prst="rect">
            <a:avLst/>
          </a:prstGeom>
        </p:spPr>
      </p:pic>
      <p:pic>
        <p:nvPicPr>
          <p:cNvPr id="70" name="Picture 6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7780" y="4932338"/>
            <a:ext cx="410901" cy="402764"/>
          </a:xfrm>
          <a:prstGeom prst="rect">
            <a:avLst/>
          </a:prstGeom>
        </p:spPr>
      </p:pic>
      <p:pic>
        <p:nvPicPr>
          <p:cNvPr id="71" name="Picture 7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4944266"/>
            <a:ext cx="410901" cy="402764"/>
          </a:xfrm>
          <a:prstGeom prst="rect">
            <a:avLst/>
          </a:prstGeom>
        </p:spPr>
      </p:pic>
      <p:pic>
        <p:nvPicPr>
          <p:cNvPr id="72" name="Picture 7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4944266"/>
            <a:ext cx="410901" cy="402764"/>
          </a:xfrm>
          <a:prstGeom prst="rect">
            <a:avLst/>
          </a:prstGeom>
        </p:spPr>
      </p:pic>
      <p:pic>
        <p:nvPicPr>
          <p:cNvPr id="73" name="Picture 7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8375" y="5298048"/>
            <a:ext cx="410901" cy="402764"/>
          </a:xfrm>
          <a:prstGeom prst="rect">
            <a:avLst/>
          </a:prstGeom>
        </p:spPr>
      </p:pic>
      <p:pic>
        <p:nvPicPr>
          <p:cNvPr id="74" name="Picture 7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7315" y="5298048"/>
            <a:ext cx="410901" cy="402764"/>
          </a:xfrm>
          <a:prstGeom prst="rect">
            <a:avLst/>
          </a:prstGeom>
        </p:spPr>
      </p:pic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29052"/>
              </p:ext>
            </p:extLst>
          </p:nvPr>
        </p:nvGraphicFramePr>
        <p:xfrm>
          <a:off x="5913568" y="1881172"/>
          <a:ext cx="2160000" cy="261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30990435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99240587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7879741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1324238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521301"/>
                  </a:ext>
                </a:extLst>
              </a:tr>
              <a:tr h="6192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45808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35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05880" y="454135"/>
                <a:ext cx="16081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3,504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880" y="454135"/>
                <a:ext cx="1608133" cy="523220"/>
              </a:xfrm>
              <a:prstGeom prst="rect">
                <a:avLst/>
              </a:prstGeom>
              <a:blipFill>
                <a:blip r:embed="rId5"/>
                <a:stretch>
                  <a:fillRect l="-7985" t="-10465" r="-684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69704"/>
              </p:ext>
            </p:extLst>
          </p:nvPr>
        </p:nvGraphicFramePr>
        <p:xfrm>
          <a:off x="563196" y="454135"/>
          <a:ext cx="5214965" cy="5531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93">
                  <a:extLst>
                    <a:ext uri="{9D8B030D-6E8A-4147-A177-3AD203B41FA5}">
                      <a16:colId xmlns:a16="http://schemas.microsoft.com/office/drawing/2014/main" xmlns="" val="4059377862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042993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342327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+mn-lt"/>
                        </a:rPr>
                        <a:t>Th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5360485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9089290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20469312"/>
                  </a:ext>
                </a:extLst>
              </a:tr>
              <a:tr h="102698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7829168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837357"/>
            <a:ext cx="410901" cy="402764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837357"/>
            <a:ext cx="410901" cy="402764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837357"/>
            <a:ext cx="410901" cy="40276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226" y="837357"/>
            <a:ext cx="410901" cy="402764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1191139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1191139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1191139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577" y="839982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837357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83735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1191139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1191139"/>
            <a:ext cx="410901" cy="402764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1871450"/>
            <a:ext cx="410901" cy="402764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1871450"/>
            <a:ext cx="410901" cy="402764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1871450"/>
            <a:ext cx="410901" cy="402764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226" y="1871450"/>
            <a:ext cx="410901" cy="402764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2225232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222523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2225232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577" y="1874075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1871450"/>
            <a:ext cx="410901" cy="402764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1871450"/>
            <a:ext cx="410901" cy="402764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2225232"/>
            <a:ext cx="410901" cy="402764"/>
          </a:xfrm>
          <a:prstGeom prst="rect">
            <a:avLst/>
          </a:prstGeom>
        </p:spPr>
      </p:pic>
      <p:pic>
        <p:nvPicPr>
          <p:cNvPr id="35" name="Picture 3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2225232"/>
            <a:ext cx="410901" cy="402764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2900009"/>
            <a:ext cx="410901" cy="402764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2900009"/>
            <a:ext cx="410901" cy="402764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2900009"/>
            <a:ext cx="410901" cy="402764"/>
          </a:xfrm>
          <a:prstGeom prst="rect">
            <a:avLst/>
          </a:prstGeom>
        </p:spPr>
      </p:pic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226" y="2900009"/>
            <a:ext cx="410901" cy="402764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325379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3253791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3253791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577" y="2888986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2900009"/>
            <a:ext cx="410901" cy="402764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2900009"/>
            <a:ext cx="410901" cy="402764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3253791"/>
            <a:ext cx="410901" cy="402764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3253791"/>
            <a:ext cx="410901" cy="402764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3914001"/>
            <a:ext cx="410901" cy="402764"/>
          </a:xfrm>
          <a:prstGeom prst="rect">
            <a:avLst/>
          </a:prstGeom>
        </p:spPr>
      </p:pic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3914001"/>
            <a:ext cx="410901" cy="402764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3914001"/>
            <a:ext cx="410901" cy="402764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226" y="3914001"/>
            <a:ext cx="410901" cy="402764"/>
          </a:xfrm>
          <a:prstGeom prst="rect">
            <a:avLst/>
          </a:prstGeom>
        </p:spPr>
      </p:pic>
      <p:pic>
        <p:nvPicPr>
          <p:cNvPr id="54" name="Picture 5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4267783"/>
            <a:ext cx="410901" cy="402764"/>
          </a:xfrm>
          <a:prstGeom prst="rect">
            <a:avLst/>
          </a:prstGeom>
        </p:spPr>
      </p:pic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4267783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4267783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577" y="3916626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3914001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3914001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4267783"/>
            <a:ext cx="410901" cy="402764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4267783"/>
            <a:ext cx="410901" cy="402764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494426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4944266"/>
            <a:ext cx="410901" cy="402764"/>
          </a:xfrm>
          <a:prstGeom prst="rect">
            <a:avLst/>
          </a:prstGeom>
        </p:spPr>
      </p:pic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4944266"/>
            <a:ext cx="410901" cy="402764"/>
          </a:xfrm>
          <a:prstGeom prst="rect">
            <a:avLst/>
          </a:prstGeom>
        </p:spPr>
      </p:pic>
      <p:pic>
        <p:nvPicPr>
          <p:cNvPr id="66" name="Picture 6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3226" y="4944266"/>
            <a:ext cx="410901" cy="402764"/>
          </a:xfrm>
          <a:prstGeom prst="rect">
            <a:avLst/>
          </a:prstGeom>
        </p:spPr>
      </p:pic>
      <p:pic>
        <p:nvPicPr>
          <p:cNvPr id="67" name="Picture 6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1754" y="5298048"/>
            <a:ext cx="410901" cy="402764"/>
          </a:xfrm>
          <a:prstGeom prst="rect">
            <a:avLst/>
          </a:prstGeom>
        </p:spPr>
      </p:pic>
      <p:pic>
        <p:nvPicPr>
          <p:cNvPr id="68" name="Picture 6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8225" y="5298048"/>
            <a:ext cx="410901" cy="402764"/>
          </a:xfrm>
          <a:prstGeom prst="rect">
            <a:avLst/>
          </a:prstGeom>
        </p:spPr>
      </p:pic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3618" y="5298048"/>
            <a:ext cx="410901" cy="402764"/>
          </a:xfrm>
          <a:prstGeom prst="rect">
            <a:avLst/>
          </a:prstGeom>
        </p:spPr>
      </p:pic>
      <p:pic>
        <p:nvPicPr>
          <p:cNvPr id="70" name="Picture 6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1577" y="4946891"/>
            <a:ext cx="410901" cy="402764"/>
          </a:xfrm>
          <a:prstGeom prst="rect">
            <a:avLst/>
          </a:prstGeom>
        </p:spPr>
      </p:pic>
      <p:pic>
        <p:nvPicPr>
          <p:cNvPr id="71" name="Picture 7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4944266"/>
            <a:ext cx="410901" cy="402764"/>
          </a:xfrm>
          <a:prstGeom prst="rect">
            <a:avLst/>
          </a:prstGeom>
        </p:spPr>
      </p:pic>
      <p:pic>
        <p:nvPicPr>
          <p:cNvPr id="72" name="Picture 7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4944266"/>
            <a:ext cx="410901" cy="402764"/>
          </a:xfrm>
          <a:prstGeom prst="rect">
            <a:avLst/>
          </a:prstGeom>
        </p:spPr>
      </p:pic>
      <p:pic>
        <p:nvPicPr>
          <p:cNvPr id="73" name="Picture 7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8375" y="5298048"/>
            <a:ext cx="410901" cy="402764"/>
          </a:xfrm>
          <a:prstGeom prst="rect">
            <a:avLst/>
          </a:prstGeom>
        </p:spPr>
      </p:pic>
      <p:pic>
        <p:nvPicPr>
          <p:cNvPr id="74" name="Picture 7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315" y="5298048"/>
            <a:ext cx="410901" cy="402764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>
            <a:off x="4765766" y="3256606"/>
            <a:ext cx="910189" cy="257672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7" name="Picture 7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0614" y="5761556"/>
            <a:ext cx="410901" cy="402764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4757490" y="837356"/>
            <a:ext cx="910189" cy="250625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48500" y="5761556"/>
            <a:ext cx="410901" cy="402764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6912790" y="4433578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663547" y="3930274"/>
            <a:ext cx="1021906" cy="202863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651684" y="1901640"/>
            <a:ext cx="1021906" cy="202863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4894" y="5711239"/>
            <a:ext cx="410901" cy="402764"/>
          </a:xfrm>
          <a:prstGeom prst="rect">
            <a:avLst/>
          </a:prstGeom>
        </p:spPr>
      </p:pic>
      <p:pic>
        <p:nvPicPr>
          <p:cNvPr id="86" name="Picture 8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6366" y="5711239"/>
            <a:ext cx="410901" cy="402764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6043951" y="4433578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91" name="L-Shape 90"/>
          <p:cNvSpPr/>
          <p:nvPr/>
        </p:nvSpPr>
        <p:spPr>
          <a:xfrm rot="10800000" flipV="1">
            <a:off x="1574218" y="2915957"/>
            <a:ext cx="980449" cy="3056555"/>
          </a:xfrm>
          <a:prstGeom prst="corner">
            <a:avLst>
              <a:gd name="adj1" fmla="val 268852"/>
              <a:gd name="adj2" fmla="val 49371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9" y="5727115"/>
            <a:ext cx="402947" cy="393022"/>
          </a:xfrm>
          <a:prstGeom prst="rect">
            <a:avLst/>
          </a:prstGeom>
        </p:spPr>
      </p:pic>
      <p:sp>
        <p:nvSpPr>
          <p:cNvPr id="94" name="Rectangle 93"/>
          <p:cNvSpPr/>
          <p:nvPr/>
        </p:nvSpPr>
        <p:spPr>
          <a:xfrm>
            <a:off x="5578203" y="4433578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105880" y="1080937"/>
                <a:ext cx="15376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17,520</a:t>
                </a: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880" y="1080937"/>
                <a:ext cx="1537600" cy="523220"/>
              </a:xfrm>
              <a:prstGeom prst="rect">
                <a:avLst/>
              </a:prstGeom>
              <a:blipFill>
                <a:blip r:embed="rId11"/>
                <a:stretch>
                  <a:fillRect t="-10465" r="-515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67162"/>
              </p:ext>
            </p:extLst>
          </p:nvPr>
        </p:nvGraphicFramePr>
        <p:xfrm>
          <a:off x="5913568" y="1881172"/>
          <a:ext cx="2160000" cy="261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30990435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99240587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7879741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1324238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521301"/>
                  </a:ext>
                </a:extLst>
              </a:tr>
              <a:tr h="61920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458088"/>
                  </a:ext>
                </a:extLst>
              </a:tr>
            </a:tbl>
          </a:graphicData>
        </a:graphic>
      </p:graphicFrame>
      <p:sp>
        <p:nvSpPr>
          <p:cNvPr id="81" name="Rectangle 80"/>
          <p:cNvSpPr/>
          <p:nvPr/>
        </p:nvSpPr>
        <p:spPr>
          <a:xfrm>
            <a:off x="7585191" y="3818404"/>
            <a:ext cx="541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169091" y="3818404"/>
            <a:ext cx="541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748647" y="3818404"/>
            <a:ext cx="541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325390" y="3818404"/>
            <a:ext cx="541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7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862120" y="3818404"/>
            <a:ext cx="541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53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6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0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1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4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5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1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4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0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3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6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9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7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8" grpId="0" animBg="1"/>
      <p:bldP spid="78" grpId="1" animBg="1"/>
      <p:bldP spid="80" grpId="0"/>
      <p:bldP spid="83" grpId="0" animBg="1"/>
      <p:bldP spid="83" grpId="1" animBg="1"/>
      <p:bldP spid="84" grpId="0" animBg="1"/>
      <p:bldP spid="84" grpId="1" animBg="1"/>
      <p:bldP spid="87" grpId="0"/>
      <p:bldP spid="91" grpId="0" animBg="1"/>
      <p:bldP spid="91" grpId="1" animBg="1"/>
      <p:bldP spid="94" grpId="0"/>
      <p:bldP spid="81" grpId="0"/>
      <p:bldP spid="82" grpId="0"/>
      <p:bldP spid="88" grpId="0"/>
      <p:bldP spid="95" grpId="0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3121" y="521663"/>
                <a:ext cx="37895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400" dirty="0"/>
                  <a:t>If I know 112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560</a:t>
                </a:r>
              </a:p>
              <a:p>
                <a:pPr algn="ctr"/>
                <a:r>
                  <a:rPr lang="en-GB" sz="2400" dirty="0"/>
                  <a:t>How can I work out 113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5?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121" y="521663"/>
                <a:ext cx="3789564" cy="830997"/>
              </a:xfrm>
              <a:prstGeom prst="rect">
                <a:avLst/>
              </a:prstGeom>
              <a:blipFill>
                <a:blip r:embed="rId5"/>
                <a:stretch>
                  <a:fillRect l="-2251" t="-5882" r="-1768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3996638" y="2179420"/>
            <a:ext cx="1033955" cy="5944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+mn-lt"/>
              </a:rPr>
              <a:t>112 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3180526" y="488106"/>
            <a:ext cx="2081861" cy="64392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242" y="3381969"/>
            <a:ext cx="1033955" cy="59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6647806" y="3460087"/>
            <a:ext cx="2081861" cy="4953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58505" y="2559646"/>
            <a:ext cx="6325902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80468" y="1583704"/>
            <a:ext cx="1033955" cy="59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113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0311" y="3461061"/>
            <a:ext cx="54822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560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7365" y="3463747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20081" y="2666807"/>
            <a:ext cx="432" cy="202476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58505" y="2095877"/>
            <a:ext cx="6877882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50656" y="5004032"/>
                <a:ext cx="16850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113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656" y="5004032"/>
                <a:ext cx="1685078" cy="523220"/>
              </a:xfrm>
              <a:prstGeom prst="rect">
                <a:avLst/>
              </a:prstGeom>
              <a:blipFill>
                <a:blip r:embed="rId6"/>
                <a:stretch>
                  <a:fillRect l="-724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88148" y="5001752"/>
                <a:ext cx="2380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112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48" y="5001752"/>
                <a:ext cx="2380780" cy="523220"/>
              </a:xfrm>
              <a:prstGeom prst="rect">
                <a:avLst/>
              </a:prstGeom>
              <a:blipFill>
                <a:blip r:embed="rId7"/>
                <a:stretch>
                  <a:fillRect l="-538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553430" y="500403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565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69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9" grpId="0"/>
      <p:bldP spid="10" grpId="0"/>
      <p:bldP spid="11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3121" y="521663"/>
                <a:ext cx="37895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400" dirty="0"/>
                  <a:t>If I know 112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560</a:t>
                </a:r>
              </a:p>
              <a:p>
                <a:pPr algn="ctr"/>
                <a:r>
                  <a:rPr lang="en-GB" sz="2400" dirty="0"/>
                  <a:t>How can I work out 113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5?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121" y="521663"/>
                <a:ext cx="3789564" cy="830997"/>
              </a:xfrm>
              <a:prstGeom prst="rect">
                <a:avLst/>
              </a:prstGeom>
              <a:blipFill>
                <a:blip r:embed="rId5"/>
                <a:stretch>
                  <a:fillRect l="-2251" t="-5882" r="-1768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3996638" y="2179420"/>
            <a:ext cx="1033955" cy="5944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+mn-lt"/>
              </a:rPr>
              <a:t>112 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3180526" y="488106"/>
            <a:ext cx="2081861" cy="64392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242" y="3381969"/>
            <a:ext cx="1033955" cy="59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6647806" y="3460087"/>
            <a:ext cx="2081861" cy="4953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58505" y="2559646"/>
            <a:ext cx="6325902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3980468" y="1583704"/>
            <a:ext cx="1033955" cy="59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113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0311" y="3461061"/>
            <a:ext cx="54822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560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7365" y="3463747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20081" y="2666807"/>
            <a:ext cx="432" cy="202476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58505" y="2095877"/>
            <a:ext cx="6877882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50656" y="5004032"/>
                <a:ext cx="16850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113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656" y="5004032"/>
                <a:ext cx="1685078" cy="523220"/>
              </a:xfrm>
              <a:prstGeom prst="rect">
                <a:avLst/>
              </a:prstGeom>
              <a:blipFill>
                <a:blip r:embed="rId6"/>
                <a:stretch>
                  <a:fillRect l="-724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88148" y="5001752"/>
                <a:ext cx="2380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112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48" y="5001752"/>
                <a:ext cx="2380780" cy="523220"/>
              </a:xfrm>
              <a:prstGeom prst="rect">
                <a:avLst/>
              </a:prstGeom>
              <a:blipFill>
                <a:blip r:embed="rId7"/>
                <a:stretch>
                  <a:fillRect l="-538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553430" y="500403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565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972AEAE-4666-4651-B5C9-45687D749742}"/>
              </a:ext>
            </a:extLst>
          </p:cNvPr>
          <p:cNvSpPr/>
          <p:nvPr/>
        </p:nvSpPr>
        <p:spPr>
          <a:xfrm rot="16200000">
            <a:off x="3428176" y="240456"/>
            <a:ext cx="2081861" cy="69345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02D7FFC-A4E1-4072-AF09-3A0BFDD83632}"/>
              </a:ext>
            </a:extLst>
          </p:cNvPr>
          <p:cNvSpPr txBox="1"/>
          <p:nvPr/>
        </p:nvSpPr>
        <p:spPr>
          <a:xfrm>
            <a:off x="4108449" y="3381969"/>
            <a:ext cx="54822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565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362970BA-F608-4F00-83B5-41B8F1AD6AC0}"/>
                  </a:ext>
                </a:extLst>
              </p:cNvPr>
              <p:cNvSpPr txBox="1"/>
              <p:nvPr/>
            </p:nvSpPr>
            <p:spPr>
              <a:xfrm>
                <a:off x="2409642" y="523858"/>
                <a:ext cx="37895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400" dirty="0"/>
                  <a:t>If I know 113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565</a:t>
                </a:r>
              </a:p>
              <a:p>
                <a:pPr algn="ctr"/>
                <a:r>
                  <a:rPr lang="en-GB" sz="2400" dirty="0"/>
                  <a:t>How can I work out 113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6?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2970BA-F608-4F00-83B5-41B8F1AD6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642" y="523858"/>
                <a:ext cx="3789564" cy="830997"/>
              </a:xfrm>
              <a:prstGeom prst="rect">
                <a:avLst/>
              </a:prstGeom>
              <a:blipFill>
                <a:blip r:embed="rId8"/>
                <a:stretch>
                  <a:fillRect l="-2090" t="-5882" r="-1929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xmlns="" id="{39207A76-653D-4B6D-8A15-04773CC73090}"/>
              </a:ext>
            </a:extLst>
          </p:cNvPr>
          <p:cNvSpPr txBox="1">
            <a:spLocks/>
          </p:cNvSpPr>
          <p:nvPr/>
        </p:nvSpPr>
        <p:spPr>
          <a:xfrm>
            <a:off x="298420" y="3597412"/>
            <a:ext cx="1033955" cy="59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FC04C0E-E400-41E3-A968-73262FDD8D94}"/>
              </a:ext>
            </a:extLst>
          </p:cNvPr>
          <p:cNvCxnSpPr>
            <a:cxnSpLocks/>
          </p:cNvCxnSpPr>
          <p:nvPr/>
        </p:nvCxnSpPr>
        <p:spPr>
          <a:xfrm flipV="1">
            <a:off x="611242" y="2664526"/>
            <a:ext cx="0" cy="249407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6617C33-2961-4320-B073-24E1F7211AC2}"/>
              </a:ext>
            </a:extLst>
          </p:cNvPr>
          <p:cNvSpPr/>
          <p:nvPr/>
        </p:nvSpPr>
        <p:spPr>
          <a:xfrm rot="16200000">
            <a:off x="4235596" y="1496829"/>
            <a:ext cx="467021" cy="69345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F251425-702D-4D31-933A-FEE608A15708}"/>
              </a:ext>
            </a:extLst>
          </p:cNvPr>
          <p:cNvSpPr txBox="1"/>
          <p:nvPr/>
        </p:nvSpPr>
        <p:spPr>
          <a:xfrm>
            <a:off x="4108448" y="4711726"/>
            <a:ext cx="54822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113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C48EF34C-1D72-4448-A36A-CCFAEAF8DBC2}"/>
                  </a:ext>
                </a:extLst>
              </p:cNvPr>
              <p:cNvSpPr txBox="1"/>
              <p:nvPr/>
            </p:nvSpPr>
            <p:spPr>
              <a:xfrm>
                <a:off x="1850656" y="5374314"/>
                <a:ext cx="16850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113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8EF34C-1D72-4448-A36A-CCFAEAF8D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656" y="5374314"/>
                <a:ext cx="1685078" cy="523220"/>
              </a:xfrm>
              <a:prstGeom prst="rect">
                <a:avLst/>
              </a:prstGeom>
              <a:blipFill>
                <a:blip r:embed="rId9"/>
                <a:stretch>
                  <a:fillRect l="-724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E2EB2BE2-3C4C-4549-A79A-458D1DD5F2BA}"/>
                  </a:ext>
                </a:extLst>
              </p:cNvPr>
              <p:cNvSpPr/>
              <p:nvPr/>
            </p:nvSpPr>
            <p:spPr>
              <a:xfrm>
                <a:off x="3388148" y="5372034"/>
                <a:ext cx="27462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113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2EB2BE2-3C4C-4549-A79A-458D1DD5F2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48" y="5372034"/>
                <a:ext cx="2746265" cy="523220"/>
              </a:xfrm>
              <a:prstGeom prst="rect">
                <a:avLst/>
              </a:prstGeom>
              <a:blipFill>
                <a:blip r:embed="rId10"/>
                <a:stretch>
                  <a:fillRect l="-46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12DBEDA-A5D9-486B-A44F-2586CC25A34E}"/>
              </a:ext>
            </a:extLst>
          </p:cNvPr>
          <p:cNvSpPr/>
          <p:nvPr/>
        </p:nvSpPr>
        <p:spPr>
          <a:xfrm>
            <a:off x="5886988" y="5374314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678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4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2.77778E-7 0.0675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2.77778E-7 0.0770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8" grpId="0"/>
      <p:bldP spid="19" grpId="0"/>
      <p:bldP spid="20" grpId="0"/>
      <p:bldP spid="17" grpId="0" animBg="1"/>
      <p:bldP spid="21" grpId="0"/>
      <p:bldP spid="24" grpId="0"/>
      <p:bldP spid="29" grpId="0" animBg="1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50578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430268" y="334776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8472" y="1599113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4415" y="292473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2974" y="4155969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1,600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6480" y="4622397"/>
                <a:ext cx="27506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80" y="4622397"/>
                <a:ext cx="2750687" cy="523220"/>
              </a:xfrm>
              <a:prstGeom prst="rect">
                <a:avLst/>
              </a:prstGeom>
              <a:blipFill>
                <a:blip r:embed="rId6"/>
                <a:stretch>
                  <a:fillRect l="-46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40175" y="458819"/>
                <a:ext cx="301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Calculate 3,223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175" y="458819"/>
                <a:ext cx="3019609" cy="523220"/>
              </a:xfrm>
              <a:prstGeom prst="rect">
                <a:avLst/>
              </a:prstGeom>
              <a:blipFill>
                <a:blip r:embed="rId5"/>
                <a:stretch>
                  <a:fillRect l="-4242" t="-10465" r="-303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14286"/>
              </p:ext>
            </p:extLst>
          </p:nvPr>
        </p:nvGraphicFramePr>
        <p:xfrm>
          <a:off x="6182961" y="1454139"/>
          <a:ext cx="201600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xmlns="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71274" y="2891527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274" y="2891527"/>
                <a:ext cx="61908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41507"/>
              </p:ext>
            </p:extLst>
          </p:nvPr>
        </p:nvGraphicFramePr>
        <p:xfrm>
          <a:off x="574767" y="1424640"/>
          <a:ext cx="5185016" cy="3351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254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6277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90871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90751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46756"/>
                  </a:ext>
                </a:extLst>
              </a:tr>
              <a:tr h="9072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4121248"/>
                  </a:ext>
                </a:extLst>
              </a:tr>
            </a:tbl>
          </a:graphicData>
        </a:graphic>
      </p:graphicFrame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784" y="2120370"/>
            <a:ext cx="410901" cy="40276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828" y="2120370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3324" y="2120370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9596" y="2120370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4086" y="2120370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4301" y="2120370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5090" y="2120370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0744" y="2120370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2097" y="2120370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8293" y="2120370"/>
            <a:ext cx="410901" cy="402764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784" y="3055140"/>
            <a:ext cx="410901" cy="402764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828" y="3055140"/>
            <a:ext cx="410901" cy="402764"/>
          </a:xfrm>
          <a:prstGeom prst="rect">
            <a:avLst/>
          </a:prstGeom>
        </p:spPr>
      </p:pic>
      <p:pic>
        <p:nvPicPr>
          <p:cNvPr id="50" name="Picture 4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3324" y="3055140"/>
            <a:ext cx="410901" cy="402764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9596" y="3055140"/>
            <a:ext cx="410901" cy="402764"/>
          </a:xfrm>
          <a:prstGeom prst="rect">
            <a:avLst/>
          </a:prstGeom>
        </p:spPr>
      </p:pic>
      <p:pic>
        <p:nvPicPr>
          <p:cNvPr id="53" name="Picture 5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4086" y="3055140"/>
            <a:ext cx="410901" cy="402764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4301" y="3055140"/>
            <a:ext cx="410901" cy="402764"/>
          </a:xfrm>
          <a:prstGeom prst="rect">
            <a:avLst/>
          </a:prstGeom>
        </p:spPr>
      </p:pic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5090" y="3055140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0744" y="3055140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2097" y="3055140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8293" y="3055140"/>
            <a:ext cx="410901" cy="402764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784" y="4035638"/>
            <a:ext cx="410901" cy="402764"/>
          </a:xfrm>
          <a:prstGeom prst="rect">
            <a:avLst/>
          </a:prstGeom>
        </p:spPr>
      </p:pic>
      <p:pic>
        <p:nvPicPr>
          <p:cNvPr id="60" name="Picture 5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828" y="4035638"/>
            <a:ext cx="410901" cy="402764"/>
          </a:xfrm>
          <a:prstGeom prst="rect">
            <a:avLst/>
          </a:prstGeom>
        </p:spPr>
      </p:pic>
      <p:pic>
        <p:nvPicPr>
          <p:cNvPr id="61" name="Picture 6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3324" y="4035638"/>
            <a:ext cx="410901" cy="402764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9596" y="4035638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4086" y="4035638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4301" y="4035638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5090" y="4035638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0744" y="4035638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2097" y="4035638"/>
            <a:ext cx="410901" cy="402764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8293" y="4035638"/>
            <a:ext cx="410901" cy="40276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7764341" y="35444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9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52608" y="35444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754522" y="35444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42788" y="354445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9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34103" y="5127092"/>
            <a:ext cx="2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9,669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0" grpId="0"/>
      <p:bldP spid="71" grpId="0"/>
      <p:bldP spid="72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825408" y="346299"/>
            <a:ext cx="6964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There are 2,114 seats in a theatre. The theatre is fully</a:t>
            </a:r>
          </a:p>
          <a:p>
            <a:pPr algn="ctr"/>
            <a:r>
              <a:rPr lang="en-GB" sz="2400" dirty="0"/>
              <a:t>booked for 3 shows. How many people attend overall?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44160"/>
              </p:ext>
            </p:extLst>
          </p:nvPr>
        </p:nvGraphicFramePr>
        <p:xfrm>
          <a:off x="6215058" y="1531920"/>
          <a:ext cx="201600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xmlns="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01242" y="2933356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242" y="2933356"/>
                <a:ext cx="61908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80033"/>
              </p:ext>
            </p:extLst>
          </p:nvPr>
        </p:nvGraphicFramePr>
        <p:xfrm>
          <a:off x="574767" y="1506528"/>
          <a:ext cx="5185016" cy="3351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254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6277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90871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90751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46756"/>
                  </a:ext>
                </a:extLst>
              </a:tr>
              <a:tr h="9072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4121248"/>
                  </a:ext>
                </a:extLst>
              </a:tr>
            </a:tbl>
          </a:graphicData>
        </a:graphic>
      </p:graphicFrame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376" y="2202258"/>
            <a:ext cx="410901" cy="40276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420" y="2202258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9596" y="2202258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2202258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221" y="2202258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221" y="2623309"/>
            <a:ext cx="410901" cy="402764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376" y="3104828"/>
            <a:ext cx="410901" cy="402764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420" y="3104828"/>
            <a:ext cx="410901" cy="402764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9596" y="3104828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3104828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221" y="3104828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221" y="3513381"/>
            <a:ext cx="410901" cy="402764"/>
          </a:xfrm>
          <a:prstGeom prst="rect">
            <a:avLst/>
          </a:prstGeom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376" y="3991709"/>
            <a:ext cx="410901" cy="402764"/>
          </a:xfrm>
          <a:prstGeom prst="rect">
            <a:avLst/>
          </a:prstGeom>
        </p:spPr>
      </p:pic>
      <p:pic>
        <p:nvPicPr>
          <p:cNvPr id="60" name="Picture 5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420" y="3991709"/>
            <a:ext cx="410901" cy="402764"/>
          </a:xfrm>
          <a:prstGeom prst="rect">
            <a:avLst/>
          </a:prstGeom>
        </p:spPr>
      </p:pic>
      <p:pic>
        <p:nvPicPr>
          <p:cNvPr id="62" name="Picture 6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9596" y="3991709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3991709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1835" y="3991709"/>
            <a:ext cx="410901" cy="402764"/>
          </a:xfrm>
          <a:prstGeom prst="rect">
            <a:avLst/>
          </a:prstGeom>
        </p:spPr>
      </p:pic>
      <p:pic>
        <p:nvPicPr>
          <p:cNvPr id="68" name="Picture 67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221" y="4429226"/>
            <a:ext cx="410901" cy="40276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7781509" y="361269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83424" y="361269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785338" y="361269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87252" y="3612699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80679" y="5538392"/>
            <a:ext cx="4450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6,342 people attend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7468" y="5207460"/>
            <a:ext cx="747045" cy="74704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680312" y="535014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2623309"/>
            <a:ext cx="410901" cy="402764"/>
          </a:xfrm>
          <a:prstGeom prst="rect">
            <a:avLst/>
          </a:prstGeom>
        </p:spPr>
      </p:pic>
      <p:pic>
        <p:nvPicPr>
          <p:cNvPr id="69" name="Picture 68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3513381"/>
            <a:ext cx="410901" cy="402764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3281" y="4429226"/>
            <a:ext cx="410901" cy="402764"/>
          </a:xfrm>
          <a:prstGeom prst="rect">
            <a:avLst/>
          </a:prstGeom>
        </p:spPr>
      </p:pic>
      <p:sp>
        <p:nvSpPr>
          <p:cNvPr id="76" name="L-Shape 75"/>
          <p:cNvSpPr/>
          <p:nvPr/>
        </p:nvSpPr>
        <p:spPr>
          <a:xfrm flipV="1">
            <a:off x="4607610" y="2605020"/>
            <a:ext cx="980449" cy="2226970"/>
          </a:xfrm>
          <a:prstGeom prst="corner">
            <a:avLst>
              <a:gd name="adj1" fmla="val 268852"/>
              <a:gd name="adj2" fmla="val 10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315" y="4849735"/>
            <a:ext cx="420185" cy="409836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6979474" y="4214783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375315" y="1046163"/>
                <a:ext cx="16081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2,114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315" y="1046163"/>
                <a:ext cx="1608133" cy="523220"/>
              </a:xfrm>
              <a:prstGeom prst="rect">
                <a:avLst/>
              </a:prstGeom>
              <a:blipFill>
                <a:blip r:embed="rId11"/>
                <a:stretch>
                  <a:fillRect l="-7985" t="-11765" r="-684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72" y="3104828"/>
            <a:ext cx="410901" cy="40078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68" y="2202258"/>
            <a:ext cx="410901" cy="4007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752" y="3991709"/>
            <a:ext cx="410901" cy="4007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4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0" grpId="0"/>
      <p:bldP spid="71" grpId="0"/>
      <p:bldP spid="72" grpId="0"/>
      <p:bldP spid="73" grpId="0"/>
      <p:bldP spid="46" grpId="0"/>
      <p:bldP spid="46" grpId="1"/>
      <p:bldP spid="76" grpId="0" animBg="1"/>
      <p:bldP spid="76" grpId="1" animBg="1"/>
      <p:bldP spid="78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592" y="527160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60436" y="54142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20753"/>
              </p:ext>
            </p:extLst>
          </p:nvPr>
        </p:nvGraphicFramePr>
        <p:xfrm>
          <a:off x="1763192" y="1221116"/>
          <a:ext cx="5185016" cy="4227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254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6277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4675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412124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1013199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861" y="1848962"/>
            <a:ext cx="410901" cy="402764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351" y="1848962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1848962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1848962"/>
            <a:ext cx="410901" cy="40276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2251726"/>
            <a:ext cx="410901" cy="4027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2251726"/>
            <a:ext cx="410901" cy="402764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672" y="1848962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12" y="1848962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861" y="2798994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351" y="2798994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2798994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2798994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3201758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3201758"/>
            <a:ext cx="410901" cy="402764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672" y="2798994"/>
            <a:ext cx="410901" cy="402764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12" y="2798994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861" y="3701950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351" y="3701950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3701950"/>
            <a:ext cx="410901" cy="402764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3701950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4104714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4104714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672" y="3701950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12" y="3701950"/>
            <a:ext cx="410901" cy="402764"/>
          </a:xfrm>
          <a:prstGeom prst="rect">
            <a:avLst/>
          </a:prstGeom>
        </p:spPr>
      </p:pic>
      <p:sp>
        <p:nvSpPr>
          <p:cNvPr id="33" name="L-Shape 32"/>
          <p:cNvSpPr/>
          <p:nvPr/>
        </p:nvSpPr>
        <p:spPr>
          <a:xfrm flipV="1">
            <a:off x="4535278" y="3188109"/>
            <a:ext cx="980449" cy="2353810"/>
          </a:xfrm>
          <a:prstGeom prst="corner">
            <a:avLst>
              <a:gd name="adj1" fmla="val 268852"/>
              <a:gd name="adj2" fmla="val 10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Elbow Connector 33"/>
          <p:cNvCxnSpPr/>
          <p:nvPr/>
        </p:nvCxnSpPr>
        <p:spPr>
          <a:xfrm rot="10800000" flipV="1">
            <a:off x="4154474" y="5539846"/>
            <a:ext cx="831228" cy="285492"/>
          </a:xfrm>
          <a:prstGeom prst="bentConnector3">
            <a:avLst>
              <a:gd name="adj1" fmla="val -1167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147" y="5592904"/>
            <a:ext cx="410901" cy="402764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861" y="4600764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351" y="4600764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4600764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4600764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81" y="5003528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170" y="5003528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672" y="4600764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12" y="4600764"/>
            <a:ext cx="410901" cy="40276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681" y="647697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ular Callout 47"/>
              <p:cNvSpPr/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2,420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968</a:t>
                </a:r>
              </a:p>
            </p:txBody>
          </p:sp>
        </mc:Choice>
        <mc:Fallback xmlns="">
          <p:sp>
            <p:nvSpPr>
              <p:cNvPr id="48" name="Rounded Rectangular Callout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681" y="647697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2,420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968</a:t>
                </a: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28" y="330548"/>
                <a:ext cx="2757118" cy="703340"/>
              </a:xfrm>
              <a:prstGeom prst="wedgeRoundRectCallout">
                <a:avLst>
                  <a:gd name="adj1" fmla="val 69632"/>
                  <a:gd name="adj2" fmla="val 53718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87938"/>
              </p:ext>
            </p:extLst>
          </p:nvPr>
        </p:nvGraphicFramePr>
        <p:xfrm>
          <a:off x="672734" y="1194214"/>
          <a:ext cx="5185016" cy="4227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254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296254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6277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394675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412124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1013199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4403" y="1822060"/>
            <a:ext cx="410901" cy="402764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8893" y="1822060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1822060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1822060"/>
            <a:ext cx="410901" cy="40276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2224824"/>
            <a:ext cx="410901" cy="4027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2224824"/>
            <a:ext cx="410901" cy="402764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1214" y="1822060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0154" y="1822060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2442" y="2772092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6932" y="2772092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2772092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2772092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3174856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3174856"/>
            <a:ext cx="410901" cy="402764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1214" y="2772092"/>
            <a:ext cx="410901" cy="402764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0154" y="2772092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0481" y="3675048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4971" y="3675048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3675048"/>
            <a:ext cx="410901" cy="402764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3675048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407781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4077812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1214" y="3675048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0154" y="3675048"/>
            <a:ext cx="410901" cy="402764"/>
          </a:xfrm>
          <a:prstGeom prst="rect">
            <a:avLst/>
          </a:prstGeom>
        </p:spPr>
      </p:pic>
      <p:sp>
        <p:nvSpPr>
          <p:cNvPr id="33" name="L-Shape 32"/>
          <p:cNvSpPr/>
          <p:nvPr/>
        </p:nvSpPr>
        <p:spPr>
          <a:xfrm flipV="1">
            <a:off x="3390228" y="3174855"/>
            <a:ext cx="980449" cy="2325193"/>
          </a:xfrm>
          <a:prstGeom prst="corner">
            <a:avLst>
              <a:gd name="adj1" fmla="val 268852"/>
              <a:gd name="adj2" fmla="val 10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Elbow Connector 33"/>
          <p:cNvCxnSpPr/>
          <p:nvPr/>
        </p:nvCxnSpPr>
        <p:spPr>
          <a:xfrm rot="10800000" flipV="1">
            <a:off x="3066713" y="5496857"/>
            <a:ext cx="831228" cy="285492"/>
          </a:xfrm>
          <a:prstGeom prst="bentConnector3">
            <a:avLst>
              <a:gd name="adj1" fmla="val -1167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8633" y="5503310"/>
            <a:ext cx="410901" cy="402764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8374" y="4587511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2864" y="4587511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4587511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458751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035" y="4990275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3824" y="4990275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1214" y="4587511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0154" y="4587511"/>
            <a:ext cx="410901" cy="402764"/>
          </a:xfrm>
          <a:prstGeom prst="rect">
            <a:avLst/>
          </a:prstGeom>
        </p:spPr>
      </p:pic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7865"/>
              </p:ext>
            </p:extLst>
          </p:nvPr>
        </p:nvGraphicFramePr>
        <p:xfrm>
          <a:off x="6220943" y="1836220"/>
          <a:ext cx="201600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xmlns="" val="226197165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29811" y="3254454"/>
                <a:ext cx="6190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811" y="3254454"/>
                <a:ext cx="619080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805285" y="3930884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90475" y="3930884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2845" y="4530619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78916" y="3933855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5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1|13.2|4.8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4.4|4.6|3.6|1.1|5.9|4.1|6.6|2.3|6.3|4.5|5|7.2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8.3|0.9|6.4|1|6.5|0.9|0.6|0.8|0.9|0.8|7.3|2.2|2.9|1.8|3.5|12|1.4|4.8|4.4|2.5|3.4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5.2|6|3.5|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.4|1.4|10|1.3|1.3|2.1|7|6.4|1.3|6.2|2.6|1.4|1.7|3.6|4.8|3.6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7|0.6|13.9|1|2.9|0.5|0.7|0.5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2|0.8|0.6|0.9|1|2.2|2.4|6.2|1|8.4|1.5|1|1.5|3.9|3.5|9.1|2.7|1.6|2.8|0.9|2.2|1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2|2.4|15.5|6.1|3.9|2.9|1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3|23|4.2|2.3|3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purl.org/dc/elements/1.1/"/>
    <ds:schemaRef ds:uri="522d4c35-b548-4432-90ae-af4376e1c4b4"/>
    <ds:schemaRef ds:uri="http://schemas.microsoft.com/office/infopath/2007/PartnerControls"/>
    <ds:schemaRef ds:uri="http://schemas.openxmlformats.org/package/2006/metadata/core-properties"/>
    <ds:schemaRef ds:uri="cee99ee9-287b-4f9a-957c-ba5ae7375c9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1B276F-98CF-46F5-B6A0-4C678F370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364</Words>
  <Application>Microsoft Office PowerPoint</Application>
  <PresentationFormat>On-screen Show (4:3)</PresentationFormat>
  <Paragraphs>186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questions at the rest of the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W McCoy</cp:lastModifiedBy>
  <cp:revision>263</cp:revision>
  <dcterms:created xsi:type="dcterms:W3CDTF">2019-07-05T11:02:13Z</dcterms:created>
  <dcterms:modified xsi:type="dcterms:W3CDTF">2021-01-05T06:41:57Z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