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4" r:id="rId17"/>
    <p:sldId id="301" r:id="rId18"/>
    <p:sldId id="305" r:id="rId19"/>
    <p:sldId id="308" r:id="rId20"/>
    <p:sldId id="307" r:id="rId21"/>
    <p:sldId id="310" r:id="rId22"/>
    <p:sldId id="306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>
        <p:scale>
          <a:sx n="119" d="100"/>
          <a:sy n="119" d="100"/>
        </p:scale>
        <p:origin x="-14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900E05D5-762F-4136-88FC-C6129D2B886B}"/>
    <pc:docChg chg="custSel modSld">
      <pc:chgData name="James Clegg" userId="c6df1435-7a36-4b38-be4d-16e68e91152f" providerId="ADAL" clId="{900E05D5-762F-4136-88FC-C6129D2B886B}" dt="2020-12-02T12:59:39.346" v="13"/>
      <pc:docMkLst>
        <pc:docMk/>
      </pc:docMkLst>
      <pc:sldChg chg="modTransition">
        <pc:chgData name="James Clegg" userId="c6df1435-7a36-4b38-be4d-16e68e91152f" providerId="ADAL" clId="{900E05D5-762F-4136-88FC-C6129D2B886B}" dt="2020-12-02T12:59:39.346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900E05D5-762F-4136-88FC-C6129D2B886B}" dt="2020-12-02T12:59:39.346" v="13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4128357408" sldId="298"/>
        </pc:sldMkLst>
        <pc:picChg chg="del">
          <ac:chgData name="James Clegg" userId="c6df1435-7a36-4b38-be4d-16e68e91152f" providerId="ADAL" clId="{900E05D5-762F-4136-88FC-C6129D2B886B}" dt="2020-12-02T12:58:59.436" v="0" actId="478"/>
          <ac:picMkLst>
            <pc:docMk/>
            <pc:sldMk cId="4128357408" sldId="298"/>
            <ac:picMk id="5" creationId="{00000000-0000-0000-0000-000000000000}"/>
          </ac:picMkLst>
        </pc:picChg>
      </pc:sldChg>
      <pc:sldChg chg="modTransition">
        <pc:chgData name="James Clegg" userId="c6df1435-7a36-4b38-be4d-16e68e91152f" providerId="ADAL" clId="{900E05D5-762F-4136-88FC-C6129D2B886B}" dt="2020-12-02T12:59:39.346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3939627984" sldId="300"/>
        </pc:sldMkLst>
        <pc:picChg chg="del">
          <ac:chgData name="James Clegg" userId="c6df1435-7a36-4b38-be4d-16e68e91152f" providerId="ADAL" clId="{900E05D5-762F-4136-88FC-C6129D2B886B}" dt="2020-12-02T12:59:04.523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3782242679" sldId="301"/>
        </pc:sldMkLst>
        <pc:picChg chg="del">
          <ac:chgData name="James Clegg" userId="c6df1435-7a36-4b38-be4d-16e68e91152f" providerId="ADAL" clId="{900E05D5-762F-4136-88FC-C6129D2B886B}" dt="2020-12-02T12:59:10.456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3195527484" sldId="304"/>
        </pc:sldMkLst>
        <pc:picChg chg="del">
          <ac:chgData name="James Clegg" userId="c6df1435-7a36-4b38-be4d-16e68e91152f" providerId="ADAL" clId="{900E05D5-762F-4136-88FC-C6129D2B886B}" dt="2020-12-02T12:59:07.384" v="3" actId="478"/>
          <ac:picMkLst>
            <pc:docMk/>
            <pc:sldMk cId="3195527484" sldId="304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346858160" sldId="305"/>
        </pc:sldMkLst>
        <pc:picChg chg="del">
          <ac:chgData name="James Clegg" userId="c6df1435-7a36-4b38-be4d-16e68e91152f" providerId="ADAL" clId="{900E05D5-762F-4136-88FC-C6129D2B886B}" dt="2020-12-02T12:59:12.926" v="5" actId="478"/>
          <ac:picMkLst>
            <pc:docMk/>
            <pc:sldMk cId="346858160" sldId="305"/>
            <ac:picMk id="5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3500965220" sldId="306"/>
        </pc:sldMkLst>
        <pc:picChg chg="del">
          <ac:chgData name="James Clegg" userId="c6df1435-7a36-4b38-be4d-16e68e91152f" providerId="ADAL" clId="{900E05D5-762F-4136-88FC-C6129D2B886B}" dt="2020-12-02T12:59:23.591" v="9" actId="478"/>
          <ac:picMkLst>
            <pc:docMk/>
            <pc:sldMk cId="3500965220" sldId="306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1912164843" sldId="307"/>
        </pc:sldMkLst>
        <pc:picChg chg="del">
          <ac:chgData name="James Clegg" userId="c6df1435-7a36-4b38-be4d-16e68e91152f" providerId="ADAL" clId="{900E05D5-762F-4136-88FC-C6129D2B886B}" dt="2020-12-02T12:59:18.178" v="7" actId="478"/>
          <ac:picMkLst>
            <pc:docMk/>
            <pc:sldMk cId="1912164843" sldId="307"/>
            <ac:picMk id="3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241051476" sldId="308"/>
        </pc:sldMkLst>
        <pc:picChg chg="del">
          <ac:chgData name="James Clegg" userId="c6df1435-7a36-4b38-be4d-16e68e91152f" providerId="ADAL" clId="{900E05D5-762F-4136-88FC-C6129D2B886B}" dt="2020-12-02T12:59:15.608" v="6" actId="478"/>
          <ac:picMkLst>
            <pc:docMk/>
            <pc:sldMk cId="241051476" sldId="308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2052445579" sldId="309"/>
        </pc:sldMkLst>
        <pc:picChg chg="del">
          <ac:chgData name="James Clegg" userId="c6df1435-7a36-4b38-be4d-16e68e91152f" providerId="ADAL" clId="{900E05D5-762F-4136-88FC-C6129D2B886B}" dt="2020-12-02T12:59:01.653" v="1" actId="478"/>
          <ac:picMkLst>
            <pc:docMk/>
            <pc:sldMk cId="2052445579" sldId="309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849051081" sldId="310"/>
        </pc:sldMkLst>
        <pc:picChg chg="del">
          <ac:chgData name="James Clegg" userId="c6df1435-7a36-4b38-be4d-16e68e91152f" providerId="ADAL" clId="{900E05D5-762F-4136-88FC-C6129D2B886B}" dt="2020-12-02T12:59:21.375" v="8" actId="478"/>
          <ac:picMkLst>
            <pc:docMk/>
            <pc:sldMk cId="849051081" sldId="310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2439286833" sldId="311"/>
        </pc:sldMkLst>
        <pc:picChg chg="del">
          <ac:chgData name="James Clegg" userId="c6df1435-7a36-4b38-be4d-16e68e91152f" providerId="ADAL" clId="{900E05D5-762F-4136-88FC-C6129D2B886B}" dt="2020-12-02T12:59:27.417" v="10" actId="478"/>
          <ac:picMkLst>
            <pc:docMk/>
            <pc:sldMk cId="2439286833" sldId="311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991347546" sldId="312"/>
        </pc:sldMkLst>
        <pc:picChg chg="del">
          <ac:chgData name="James Clegg" userId="c6df1435-7a36-4b38-be4d-16e68e91152f" providerId="ADAL" clId="{900E05D5-762F-4136-88FC-C6129D2B886B}" dt="2020-12-02T12:59:29.992" v="11" actId="478"/>
          <ac:picMkLst>
            <pc:docMk/>
            <pc:sldMk cId="991347546" sldId="312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00E05D5-762F-4136-88FC-C6129D2B886B}" dt="2020-12-02T12:59:39.346" v="13"/>
        <pc:sldMkLst>
          <pc:docMk/>
          <pc:sldMk cId="2887297719" sldId="313"/>
        </pc:sldMkLst>
        <pc:picChg chg="del">
          <ac:chgData name="James Clegg" userId="c6df1435-7a36-4b38-be4d-16e68e91152f" providerId="ADAL" clId="{900E05D5-762F-4136-88FC-C6129D2B886B}" dt="2020-12-02T12:59:32.790" v="12" actId="478"/>
          <ac:picMkLst>
            <pc:docMk/>
            <pc:sldMk cId="2887297719" sldId="313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1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1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6218459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23677" y="3134034"/>
                <a:ext cx="90441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6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677" y="3134034"/>
                <a:ext cx="904415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39591"/>
              </p:ext>
            </p:extLst>
          </p:nvPr>
        </p:nvGraphicFramePr>
        <p:xfrm>
          <a:off x="4572000" y="2108138"/>
          <a:ext cx="2685141" cy="261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xmlns="" val="2555874994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7739688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2268543"/>
                  </a:ext>
                </a:extLst>
              </a:tr>
              <a:tr h="6192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52635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40397" y="4064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7195" y="4064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0229" y="4064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51706" y="474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33837" y="2131297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246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78521" y="2131297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984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47205" y="47331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3340" y="464296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266184" y="60698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27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67" y="30104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92935"/>
              </p:ext>
            </p:extLst>
          </p:nvPr>
        </p:nvGraphicFramePr>
        <p:xfrm>
          <a:off x="4761472" y="482727"/>
          <a:ext cx="288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59462624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5558749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773968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22685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24240" y="2638036"/>
            <a:ext cx="2590772" cy="2208294"/>
            <a:chOff x="-2930905" y="103168"/>
            <a:chExt cx="3119145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>
                <a:stCxn id="12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-1786154" y="255342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153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881918" y="1712637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722286" y="1885160"/>
              <a:ext cx="627613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50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67611" y="1713848"/>
              <a:ext cx="424971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467" y="949693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97043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2043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467" y="1488451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350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8887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467" y="2027747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700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4925" y="21894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1,071</a:t>
            </a:r>
            <a:r>
              <a:rPr lang="en-GB" sz="3600" dirty="0">
                <a:solidFill>
                  <a:srgbClr val="0070C0"/>
                </a:solidFill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8120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2830" y="53985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Th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68619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4841" y="2444728"/>
            <a:ext cx="56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1774" y="3827829"/>
            <a:ext cx="326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 tens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8482" y="5099530"/>
            <a:ext cx="445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hundred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 hundreds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527" y="4295514"/>
            <a:ext cx="416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37 tens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77250" y="5544908"/>
            <a:ext cx="626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10 hundreds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84905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67768" y="1566398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147 </a:t>
                </a:r>
                <a:r>
                  <a:rPr lang="en-GB" sz="2800" dirty="0">
                    <a:ea typeface="Cambria Math" panose="02040503050406030204" pitchFamily="18" charset="0"/>
                  </a:rPr>
                  <a:t>×</a:t>
                </a:r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768" y="1566398"/>
                <a:ext cx="3103830" cy="523220"/>
              </a:xfrm>
              <a:prstGeom prst="rect">
                <a:avLst/>
              </a:prstGeom>
              <a:blipFill>
                <a:blip r:embed="rId5"/>
                <a:stretch>
                  <a:fillRect l="-4126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19113" y="1566398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7768" y="2308096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2 ones.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7768" y="4751568"/>
            <a:ext cx="3103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383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2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1436" y="4758385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7768" y="5429049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6 ones.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3801" y="4141020"/>
            <a:ext cx="36630" cy="6855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356173" y="4180596"/>
            <a:ext cx="17162" cy="649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64915" y="3709944"/>
            <a:ext cx="532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31046" y="3709944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98811" y="3625748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6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3801" y="891000"/>
            <a:ext cx="36630" cy="6939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328618" y="891000"/>
            <a:ext cx="0" cy="630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68965" y="440578"/>
            <a:ext cx="532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35096" y="440578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×</a:t>
            </a:r>
            <a:r>
              <a:rPr lang="en-GB" sz="2800" dirty="0"/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51900" y="440578"/>
                <a:ext cx="8242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900" y="440578"/>
                <a:ext cx="824265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68181" y="4405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1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8878" y="1224057"/>
            <a:ext cx="310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1) 215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7327" y="1965410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___ ones.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977327" y="3229983"/>
            <a:ext cx="310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2)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85776" y="3971336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___ one.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5261" y="19449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38115" y="39508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997" y="624806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25841" y="7674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2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3280" y="2563501"/>
            <a:ext cx="1732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247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982" y="2563501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1,088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7033" y="3612455"/>
            <a:ext cx="6142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answer must be less than 1,000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18241" y="1927860"/>
            <a:ext cx="182808" cy="752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2218" y="1927860"/>
            <a:ext cx="177595" cy="692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59573" y="1521877"/>
                <a:ext cx="13356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ea typeface="Cambria Math" panose="02040503050406030204" pitchFamily="18" charset="0"/>
                      </a:rPr>
                      <m:t>250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573" y="1521877"/>
                <a:ext cx="1335622" cy="523220"/>
              </a:xfrm>
              <a:prstGeom prst="rect">
                <a:avLst/>
              </a:prstGeom>
              <a:blipFill>
                <a:blip r:embed="rId5"/>
                <a:stretch>
                  <a:fillRect t="-15294" r="-772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834665" y="1521877"/>
            <a:ext cx="1354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1,000</a:t>
            </a:r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xmlns="" id="{7851BE09-65C9-9C49-A748-04734259E5F7}"/>
              </a:ext>
            </a:extLst>
          </p:cNvPr>
          <p:cNvSpPr/>
          <p:nvPr/>
        </p:nvSpPr>
        <p:spPr>
          <a:xfrm rot="2694387">
            <a:off x="4231476" y="2103646"/>
            <a:ext cx="1566043" cy="1566043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3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6 - 8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8729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2604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2945" y="16232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3712" y="291172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5957" y="4185355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699" y="14671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26846"/>
              </p:ext>
            </p:extLst>
          </p:nvPr>
        </p:nvGraphicFramePr>
        <p:xfrm>
          <a:off x="3440518" y="1139665"/>
          <a:ext cx="4536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803106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172873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1728733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073671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1728733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172873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49380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49380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49380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2493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8557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274190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27419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27419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327419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627751"/>
            <a:ext cx="414429" cy="406222"/>
          </a:xfrm>
          <a:prstGeom prst="rect">
            <a:avLst/>
          </a:prstGeom>
        </p:spPr>
      </p:pic>
      <p:cxnSp>
        <p:nvCxnSpPr>
          <p:cNvPr id="21" name="Elbow Connector 20"/>
          <p:cNvCxnSpPr>
            <a:cxnSpLocks/>
          </p:cNvCxnSpPr>
          <p:nvPr/>
        </p:nvCxnSpPr>
        <p:spPr>
          <a:xfrm rot="10800000" flipV="1">
            <a:off x="6127473" y="4804679"/>
            <a:ext cx="1135215" cy="297778"/>
          </a:xfrm>
          <a:prstGeom prst="bentConnector3">
            <a:avLst>
              <a:gd name="adj1" fmla="val 3013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701" y="488443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073671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073671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855792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855792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62775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627751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1728733"/>
            <a:ext cx="417107" cy="4088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1728733"/>
            <a:ext cx="417107" cy="40884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2493807"/>
            <a:ext cx="417107" cy="408847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2493807"/>
            <a:ext cx="417107" cy="40884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3274190"/>
            <a:ext cx="417107" cy="408847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3274190"/>
            <a:ext cx="417107" cy="408847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4023357"/>
            <a:ext cx="417107" cy="408847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4023357"/>
            <a:ext cx="417107" cy="40884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02335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023357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378593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3785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023357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4023357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378593"/>
            <a:ext cx="414429" cy="40622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810216" y="146712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689" y="2940090"/>
            <a:ext cx="1685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  <a:p>
            <a:endParaRPr lang="en-GB" sz="3600" dirty="0">
              <a:latin typeface="KG Primary Penmanship" panose="02000506000000020003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8076" y="2060023"/>
            <a:ext cx="1031682" cy="27247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46"/>
          <p:cNvSpPr/>
          <p:nvPr/>
        </p:nvSpPr>
        <p:spPr>
          <a:xfrm>
            <a:off x="5200781" y="2855792"/>
            <a:ext cx="926691" cy="2456994"/>
          </a:xfrm>
          <a:prstGeom prst="corner">
            <a:avLst>
              <a:gd name="adj1" fmla="val 219365"/>
              <a:gd name="adj2" fmla="val 5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28" y="4903939"/>
            <a:ext cx="417107" cy="40884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9286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460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5778" y="29354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1598" y="5087546"/>
            <a:ext cx="83332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 animBg="1"/>
      <p:bldP spid="46" grpId="1" animBg="1"/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72569"/>
              </p:ext>
            </p:extLst>
          </p:nvPr>
        </p:nvGraphicFramePr>
        <p:xfrm>
          <a:off x="3628289" y="1401177"/>
          <a:ext cx="4536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511" y="4533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1355" y="59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342" y="2232579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02360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02360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023606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2373195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2373195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79115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79115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791157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114323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11432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35610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35610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3561048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884214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884214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023606"/>
            <a:ext cx="417107" cy="40884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791157"/>
            <a:ext cx="417107" cy="40884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3561048"/>
            <a:ext cx="417107" cy="4088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221619" y="2805840"/>
            <a:ext cx="1353431" cy="148459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4738526" y="4380359"/>
            <a:ext cx="1147070" cy="343262"/>
          </a:xfrm>
          <a:prstGeom prst="bentConnector3">
            <a:avLst>
              <a:gd name="adj1" fmla="val 240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4494115"/>
            <a:ext cx="417107" cy="40884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405729" y="223316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450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29" grpId="1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302581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79178"/>
              </p:ext>
            </p:extLst>
          </p:nvPr>
        </p:nvGraphicFramePr>
        <p:xfrm>
          <a:off x="5672382" y="440113"/>
          <a:ext cx="237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xmlns="" val="25558749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94647"/>
              </p:ext>
            </p:extLst>
          </p:nvPr>
        </p:nvGraphicFramePr>
        <p:xfrm>
          <a:off x="688811" y="2065194"/>
          <a:ext cx="442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xmlns="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267738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342609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19538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3192619" y="5756258"/>
            <a:ext cx="944524" cy="182126"/>
          </a:xfrm>
          <a:prstGeom prst="bentConnector3">
            <a:avLst>
              <a:gd name="adj1" fmla="val -826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95768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2680012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2680012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025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426097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342609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777152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19538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19538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55491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957684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957684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5310013"/>
            <a:ext cx="414429" cy="40622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457610" y="3507941"/>
            <a:ext cx="2590772" cy="2208294"/>
            <a:chOff x="-2930905" y="103168"/>
            <a:chExt cx="3119145" cy="2527524"/>
          </a:xfrm>
        </p:grpSpPr>
        <p:grpSp>
          <p:nvGrpSpPr>
            <p:cNvPr id="25" name="Group 24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-1856583" y="233270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923603" y="1681091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618802" y="1876436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458508" y="1688955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</p:grp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309" y="572420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8811" y="73028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90868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0994" y="2743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811" y="1157989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9915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8811" y="158569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70690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302581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412</a:t>
            </a:r>
            <a:r>
              <a:rPr lang="en-GB" sz="2800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79927" y="730285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24777" y="1157989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1189" y="1585694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400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68114" y="3025807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4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.8|4.9|1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3.4|3.4|11.8|2.2|0.7|7.3|2.3|0.9|13.6|2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2|1.2|0.9|12.1|2.1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2.1|7|12.7|12.3|3.8|7.5|1.5|1.7|8.7|8.3|1|3.2|7.1|8.7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2.6|18|10.6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2.4|6.2|3.4|3.2|3.9|5.8|11.9|7.2|2.9|3.6|4.4|7.5|13.6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5.2|3.1|10.6|0.8|0.8|1.7|6.1|1.2|0.6|2.6|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7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9.3|5.5|0.8|18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ee99ee9-287b-4f9a-957c-ba5ae7375c9a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EFA376-B777-4709-9499-1FEA8FF56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8520</TotalTime>
  <Words>262</Words>
  <Application>Microsoft Office PowerPoint</Application>
  <PresentationFormat>On-screen Show (4:3)</PresentationFormat>
  <Paragraphs>139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PowerPoint Presentation</vt:lpstr>
      <vt:lpstr>PowerPoint Presentation</vt:lpstr>
      <vt:lpstr>Have a go at questions  3 - 5 on the worksheet</vt:lpstr>
      <vt:lpstr>PowerPoint Presentation</vt:lpstr>
      <vt:lpstr>PowerPoint Presentation</vt:lpstr>
      <vt:lpstr>PowerPoint Presentation</vt:lpstr>
      <vt:lpstr>Have a go at questions  6 - 8 on the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W McCoy</cp:lastModifiedBy>
  <cp:revision>228</cp:revision>
  <dcterms:created xsi:type="dcterms:W3CDTF">2019-07-05T11:02:13Z</dcterms:created>
  <dcterms:modified xsi:type="dcterms:W3CDTF">2021-01-05T06:50:41Z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