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63" r:id="rId5"/>
    <p:sldId id="276" r:id="rId6"/>
    <p:sldId id="266" r:id="rId7"/>
    <p:sldId id="265" r:id="rId8"/>
    <p:sldId id="277" r:id="rId9"/>
    <p:sldId id="271" r:id="rId10"/>
    <p:sldId id="270" r:id="rId11"/>
    <p:sldId id="272" r:id="rId12"/>
    <p:sldId id="273" r:id="rId13"/>
    <p:sldId id="274" r:id="rId14"/>
    <p:sldId id="275" r:id="rId15"/>
    <p:sldId id="280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9" r:id="rId24"/>
    <p:sldId id="286" r:id="rId25"/>
    <p:sldId id="287" r:id="rId26"/>
    <p:sldId id="288" r:id="rId27"/>
    <p:sldId id="290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Salter" userId="a771600d-27be-4efd-b778-aeebe8598c35" providerId="ADAL" clId="{713C7269-8243-4D0C-B811-DB6C63B7BC26}"/>
    <pc:docChg chg="undo redo custSel addSld delSld modSld sldOrd">
      <pc:chgData name="Chloe Salter" userId="a771600d-27be-4efd-b778-aeebe8598c35" providerId="ADAL" clId="{713C7269-8243-4D0C-B811-DB6C63B7BC26}" dt="2021-02-24T21:41:42.249" v="3194" actId="20577"/>
      <pc:docMkLst>
        <pc:docMk/>
      </pc:docMkLst>
      <pc:sldChg chg="addSp modSp">
        <pc:chgData name="Chloe Salter" userId="a771600d-27be-4efd-b778-aeebe8598c35" providerId="ADAL" clId="{713C7269-8243-4D0C-B811-DB6C63B7BC26}" dt="2021-02-24T21:38:33.144" v="3087" actId="20577"/>
        <pc:sldMkLst>
          <pc:docMk/>
          <pc:sldMk cId="1418135077" sldId="265"/>
        </pc:sldMkLst>
        <pc:spChg chg="add mod">
          <ac:chgData name="Chloe Salter" userId="a771600d-27be-4efd-b778-aeebe8598c35" providerId="ADAL" clId="{713C7269-8243-4D0C-B811-DB6C63B7BC26}" dt="2021-02-24T21:38:33.144" v="3087" actId="20577"/>
          <ac:spMkLst>
            <pc:docMk/>
            <pc:sldMk cId="1418135077" sldId="265"/>
            <ac:spMk id="12" creationId="{C8B5D5EC-0345-4750-8652-64D825E5015F}"/>
          </ac:spMkLst>
        </pc:spChg>
      </pc:sldChg>
      <pc:sldChg chg="addSp modSp ord">
        <pc:chgData name="Chloe Salter" userId="a771600d-27be-4efd-b778-aeebe8598c35" providerId="ADAL" clId="{713C7269-8243-4D0C-B811-DB6C63B7BC26}" dt="2021-02-24T21:38:28.291" v="3084" actId="20577"/>
        <pc:sldMkLst>
          <pc:docMk/>
          <pc:sldMk cId="3083347643" sldId="266"/>
        </pc:sldMkLst>
        <pc:spChg chg="mod">
          <ac:chgData name="Chloe Salter" userId="a771600d-27be-4efd-b778-aeebe8598c35" providerId="ADAL" clId="{713C7269-8243-4D0C-B811-DB6C63B7BC26}" dt="2021-02-24T21:00:01.733" v="2248" actId="20577"/>
          <ac:spMkLst>
            <pc:docMk/>
            <pc:sldMk cId="3083347643" sldId="266"/>
            <ac:spMk id="2" creationId="{00000000-0000-0000-0000-000000000000}"/>
          </ac:spMkLst>
        </pc:spChg>
        <pc:spChg chg="add mod">
          <ac:chgData name="Chloe Salter" userId="a771600d-27be-4efd-b778-aeebe8598c35" providerId="ADAL" clId="{713C7269-8243-4D0C-B811-DB6C63B7BC26}" dt="2021-02-24T21:38:28.291" v="3084" actId="20577"/>
          <ac:spMkLst>
            <pc:docMk/>
            <pc:sldMk cId="3083347643" sldId="266"/>
            <ac:spMk id="12" creationId="{A8A4DFE6-93D3-488B-A366-457FECB459D9}"/>
          </ac:spMkLst>
        </pc:spChg>
        <pc:picChg chg="mod">
          <ac:chgData name="Chloe Salter" userId="a771600d-27be-4efd-b778-aeebe8598c35" providerId="ADAL" clId="{713C7269-8243-4D0C-B811-DB6C63B7BC26}" dt="2021-02-24T19:32:57.755" v="6" actId="1076"/>
          <ac:picMkLst>
            <pc:docMk/>
            <pc:sldMk cId="3083347643" sldId="266"/>
            <ac:picMk id="3" creationId="{C3C5E4B7-4404-4A82-BE6E-7B55D3D5BD73}"/>
          </ac:picMkLst>
        </pc:picChg>
      </pc:sldChg>
      <pc:sldChg chg="modSp del">
        <pc:chgData name="Chloe Salter" userId="a771600d-27be-4efd-b778-aeebe8598c35" providerId="ADAL" clId="{713C7269-8243-4D0C-B811-DB6C63B7BC26}" dt="2021-02-24T21:38:48.787" v="3091" actId="2696"/>
        <pc:sldMkLst>
          <pc:docMk/>
          <pc:sldMk cId="1852787588" sldId="267"/>
        </pc:sldMkLst>
        <pc:spChg chg="mod">
          <ac:chgData name="Chloe Salter" userId="a771600d-27be-4efd-b778-aeebe8598c35" providerId="ADAL" clId="{713C7269-8243-4D0C-B811-DB6C63B7BC26}" dt="2021-02-24T21:00:22.346" v="2252" actId="14100"/>
          <ac:spMkLst>
            <pc:docMk/>
            <pc:sldMk cId="1852787588" sldId="267"/>
            <ac:spMk id="5" creationId="{7735A885-F48D-4342-8E25-CFDF976FABCD}"/>
          </ac:spMkLst>
        </pc:spChg>
      </pc:sldChg>
      <pc:sldChg chg="modSp del">
        <pc:chgData name="Chloe Salter" userId="a771600d-27be-4efd-b778-aeebe8598c35" providerId="ADAL" clId="{713C7269-8243-4D0C-B811-DB6C63B7BC26}" dt="2021-02-24T21:39:07.593" v="3092" actId="2696"/>
        <pc:sldMkLst>
          <pc:docMk/>
          <pc:sldMk cId="112899279" sldId="268"/>
        </pc:sldMkLst>
        <pc:spChg chg="mod">
          <ac:chgData name="Chloe Salter" userId="a771600d-27be-4efd-b778-aeebe8598c35" providerId="ADAL" clId="{713C7269-8243-4D0C-B811-DB6C63B7BC26}" dt="2021-02-24T21:00:46.921" v="2254" actId="255"/>
          <ac:spMkLst>
            <pc:docMk/>
            <pc:sldMk cId="112899279" sldId="268"/>
            <ac:spMk id="2" creationId="{F3CD4367-7581-423C-80A5-A7461D8D4E29}"/>
          </ac:spMkLst>
        </pc:spChg>
      </pc:sldChg>
      <pc:sldChg chg="modSp del ord">
        <pc:chgData name="Chloe Salter" userId="a771600d-27be-4efd-b778-aeebe8598c35" providerId="ADAL" clId="{713C7269-8243-4D0C-B811-DB6C63B7BC26}" dt="2021-02-24T21:39:16.377" v="3093" actId="2696"/>
        <pc:sldMkLst>
          <pc:docMk/>
          <pc:sldMk cId="1589914007" sldId="269"/>
        </pc:sldMkLst>
        <pc:spChg chg="mod">
          <ac:chgData name="Chloe Salter" userId="a771600d-27be-4efd-b778-aeebe8598c35" providerId="ADAL" clId="{713C7269-8243-4D0C-B811-DB6C63B7BC26}" dt="2021-02-24T21:00:12.607" v="2251" actId="20577"/>
          <ac:spMkLst>
            <pc:docMk/>
            <pc:sldMk cId="1589914007" sldId="269"/>
            <ac:spMk id="2" creationId="{F3CD4367-7581-423C-80A5-A7461D8D4E29}"/>
          </ac:spMkLst>
        </pc:spChg>
      </pc:sldChg>
      <pc:sldChg chg="addSp modSp ord">
        <pc:chgData name="Chloe Salter" userId="a771600d-27be-4efd-b778-aeebe8598c35" providerId="ADAL" clId="{713C7269-8243-4D0C-B811-DB6C63B7BC26}" dt="2021-02-24T21:39:27.848" v="3099" actId="20577"/>
        <pc:sldMkLst>
          <pc:docMk/>
          <pc:sldMk cId="1002767563" sldId="270"/>
        </pc:sldMkLst>
        <pc:spChg chg="mod">
          <ac:chgData name="Chloe Salter" userId="a771600d-27be-4efd-b778-aeebe8598c35" providerId="ADAL" clId="{713C7269-8243-4D0C-B811-DB6C63B7BC26}" dt="2021-02-24T21:20:21.749" v="2868" actId="6549"/>
          <ac:spMkLst>
            <pc:docMk/>
            <pc:sldMk cId="1002767563" sldId="270"/>
            <ac:spMk id="2" creationId="{F3CD4367-7581-423C-80A5-A7461D8D4E29}"/>
          </ac:spMkLst>
        </pc:spChg>
        <pc:spChg chg="add mod">
          <ac:chgData name="Chloe Salter" userId="a771600d-27be-4efd-b778-aeebe8598c35" providerId="ADAL" clId="{713C7269-8243-4D0C-B811-DB6C63B7BC26}" dt="2021-02-24T21:20:35.941" v="2874" actId="122"/>
          <ac:spMkLst>
            <pc:docMk/>
            <pc:sldMk cId="1002767563" sldId="270"/>
            <ac:spMk id="6" creationId="{515D1F0A-7D16-4DCE-BE42-47E5960E985E}"/>
          </ac:spMkLst>
        </pc:spChg>
        <pc:spChg chg="add mod">
          <ac:chgData name="Chloe Salter" userId="a771600d-27be-4efd-b778-aeebe8598c35" providerId="ADAL" clId="{713C7269-8243-4D0C-B811-DB6C63B7BC26}" dt="2021-02-24T21:39:27.848" v="3099" actId="20577"/>
          <ac:spMkLst>
            <pc:docMk/>
            <pc:sldMk cId="1002767563" sldId="270"/>
            <ac:spMk id="8" creationId="{8DFF2D2E-73EC-423A-846F-91E5CC505BE2}"/>
          </ac:spMkLst>
        </pc:spChg>
        <pc:picChg chg="add mod">
          <ac:chgData name="Chloe Salter" userId="a771600d-27be-4efd-b778-aeebe8598c35" providerId="ADAL" clId="{713C7269-8243-4D0C-B811-DB6C63B7BC26}" dt="2021-02-24T21:19:45.329" v="2861" actId="14100"/>
          <ac:picMkLst>
            <pc:docMk/>
            <pc:sldMk cId="1002767563" sldId="270"/>
            <ac:picMk id="3074" creationId="{E1EA6B06-5EDA-4805-8CA2-217BD962F849}"/>
          </ac:picMkLst>
        </pc:picChg>
      </pc:sldChg>
      <pc:sldChg chg="addSp modSp add ord">
        <pc:chgData name="Chloe Salter" userId="a771600d-27be-4efd-b778-aeebe8598c35" providerId="ADAL" clId="{713C7269-8243-4D0C-B811-DB6C63B7BC26}" dt="2021-02-24T21:39:23.434" v="3096" actId="20577"/>
        <pc:sldMkLst>
          <pc:docMk/>
          <pc:sldMk cId="2809326693" sldId="271"/>
        </pc:sldMkLst>
        <pc:spChg chg="mod">
          <ac:chgData name="Chloe Salter" userId="a771600d-27be-4efd-b778-aeebe8598c35" providerId="ADAL" clId="{713C7269-8243-4D0C-B811-DB6C63B7BC26}" dt="2021-02-24T21:21:48.201" v="2881" actId="1076"/>
          <ac:spMkLst>
            <pc:docMk/>
            <pc:sldMk cId="2809326693" sldId="271"/>
            <ac:spMk id="2" creationId="{F3CD4367-7581-423C-80A5-A7461D8D4E29}"/>
          </ac:spMkLst>
        </pc:spChg>
        <pc:spChg chg="add mod">
          <ac:chgData name="Chloe Salter" userId="a771600d-27be-4efd-b778-aeebe8598c35" providerId="ADAL" clId="{713C7269-8243-4D0C-B811-DB6C63B7BC26}" dt="2021-02-24T21:39:23.434" v="3096" actId="20577"/>
          <ac:spMkLst>
            <pc:docMk/>
            <pc:sldMk cId="2809326693" sldId="271"/>
            <ac:spMk id="6" creationId="{02DA80F7-B234-43B1-B23F-255301FF6982}"/>
          </ac:spMkLst>
        </pc:spChg>
        <pc:picChg chg="add mod">
          <ac:chgData name="Chloe Salter" userId="a771600d-27be-4efd-b778-aeebe8598c35" providerId="ADAL" clId="{713C7269-8243-4D0C-B811-DB6C63B7BC26}" dt="2021-02-24T21:21:53.702" v="2883" actId="14100"/>
          <ac:picMkLst>
            <pc:docMk/>
            <pc:sldMk cId="2809326693" sldId="271"/>
            <ac:picMk id="4098" creationId="{5F6D6C65-E95F-4210-83E9-3A0A33047D5E}"/>
          </ac:picMkLst>
        </pc:picChg>
      </pc:sldChg>
      <pc:sldChg chg="addSp modSp add">
        <pc:chgData name="Chloe Salter" userId="a771600d-27be-4efd-b778-aeebe8598c35" providerId="ADAL" clId="{713C7269-8243-4D0C-B811-DB6C63B7BC26}" dt="2021-02-24T21:39:32.941" v="3102" actId="20577"/>
        <pc:sldMkLst>
          <pc:docMk/>
          <pc:sldMk cId="4154593642" sldId="272"/>
        </pc:sldMkLst>
        <pc:spChg chg="mod">
          <ac:chgData name="Chloe Salter" userId="a771600d-27be-4efd-b778-aeebe8598c35" providerId="ADAL" clId="{713C7269-8243-4D0C-B811-DB6C63B7BC26}" dt="2021-02-24T21:01:49.940" v="2294" actId="20577"/>
          <ac:spMkLst>
            <pc:docMk/>
            <pc:sldMk cId="4154593642" sldId="272"/>
            <ac:spMk id="2" creationId="{F3CD4367-7581-423C-80A5-A7461D8D4E29}"/>
          </ac:spMkLst>
        </pc:spChg>
        <pc:spChg chg="add mod">
          <ac:chgData name="Chloe Salter" userId="a771600d-27be-4efd-b778-aeebe8598c35" providerId="ADAL" clId="{713C7269-8243-4D0C-B811-DB6C63B7BC26}" dt="2021-02-24T21:39:32.941" v="3102" actId="20577"/>
          <ac:spMkLst>
            <pc:docMk/>
            <pc:sldMk cId="4154593642" sldId="272"/>
            <ac:spMk id="6" creationId="{9F5B7001-BBE8-4EDF-8AB1-0198C5A9449C}"/>
          </ac:spMkLst>
        </pc:spChg>
        <pc:picChg chg="add mod">
          <ac:chgData name="Chloe Salter" userId="a771600d-27be-4efd-b778-aeebe8598c35" providerId="ADAL" clId="{713C7269-8243-4D0C-B811-DB6C63B7BC26}" dt="2021-02-24T21:22:38.741" v="2891" actId="1076"/>
          <ac:picMkLst>
            <pc:docMk/>
            <pc:sldMk cId="4154593642" sldId="272"/>
            <ac:picMk id="5122" creationId="{C5159922-1AB1-4317-A12C-51251D758834}"/>
          </ac:picMkLst>
        </pc:picChg>
      </pc:sldChg>
      <pc:sldChg chg="addSp delSp modSp add">
        <pc:chgData name="Chloe Salter" userId="a771600d-27be-4efd-b778-aeebe8598c35" providerId="ADAL" clId="{713C7269-8243-4D0C-B811-DB6C63B7BC26}" dt="2021-02-24T21:39:39.602" v="3105" actId="20577"/>
        <pc:sldMkLst>
          <pc:docMk/>
          <pc:sldMk cId="519937803" sldId="273"/>
        </pc:sldMkLst>
        <pc:spChg chg="del mod">
          <ac:chgData name="Chloe Salter" userId="a771600d-27be-4efd-b778-aeebe8598c35" providerId="ADAL" clId="{713C7269-8243-4D0C-B811-DB6C63B7BC26}" dt="2021-02-24T20:11:47.734" v="443"/>
          <ac:spMkLst>
            <pc:docMk/>
            <pc:sldMk cId="519937803" sldId="273"/>
            <ac:spMk id="2" creationId="{F3CD4367-7581-423C-80A5-A7461D8D4E29}"/>
          </ac:spMkLst>
        </pc:spChg>
        <pc:spChg chg="add del mod">
          <ac:chgData name="Chloe Salter" userId="a771600d-27be-4efd-b778-aeebe8598c35" providerId="ADAL" clId="{713C7269-8243-4D0C-B811-DB6C63B7BC26}" dt="2021-02-24T20:12:10.724" v="449"/>
          <ac:spMkLst>
            <pc:docMk/>
            <pc:sldMk cId="519937803" sldId="273"/>
            <ac:spMk id="5" creationId="{4A45C39E-B836-46CC-BC66-C11976A81398}"/>
          </ac:spMkLst>
        </pc:spChg>
        <pc:spChg chg="add mod">
          <ac:chgData name="Chloe Salter" userId="a771600d-27be-4efd-b778-aeebe8598c35" providerId="ADAL" clId="{713C7269-8243-4D0C-B811-DB6C63B7BC26}" dt="2021-02-24T21:36:12.380" v="3028" actId="20577"/>
          <ac:spMkLst>
            <pc:docMk/>
            <pc:sldMk cId="519937803" sldId="273"/>
            <ac:spMk id="6" creationId="{FB9AE5D2-66D9-4121-9B55-564472A7959D}"/>
          </ac:spMkLst>
        </pc:spChg>
        <pc:spChg chg="add mod">
          <ac:chgData name="Chloe Salter" userId="a771600d-27be-4efd-b778-aeebe8598c35" providerId="ADAL" clId="{713C7269-8243-4D0C-B811-DB6C63B7BC26}" dt="2021-02-24T21:39:39.602" v="3105" actId="20577"/>
          <ac:spMkLst>
            <pc:docMk/>
            <pc:sldMk cId="519937803" sldId="273"/>
            <ac:spMk id="9" creationId="{7D086CFE-D000-4C16-9BF7-96972D860C3C}"/>
          </ac:spMkLst>
        </pc:spChg>
        <pc:picChg chg="add mod">
          <ac:chgData name="Chloe Salter" userId="a771600d-27be-4efd-b778-aeebe8598c35" providerId="ADAL" clId="{713C7269-8243-4D0C-B811-DB6C63B7BC26}" dt="2021-02-24T21:23:18.351" v="2901" actId="1076"/>
          <ac:picMkLst>
            <pc:docMk/>
            <pc:sldMk cId="519937803" sldId="273"/>
            <ac:picMk id="8" creationId="{BD51ACEA-17DC-4A79-8CC3-A6956EE459A6}"/>
          </ac:picMkLst>
        </pc:picChg>
        <pc:picChg chg="add mod">
          <ac:chgData name="Chloe Salter" userId="a771600d-27be-4efd-b778-aeebe8598c35" providerId="ADAL" clId="{713C7269-8243-4D0C-B811-DB6C63B7BC26}" dt="2021-02-24T21:23:21.301" v="2902" actId="1076"/>
          <ac:picMkLst>
            <pc:docMk/>
            <pc:sldMk cId="519937803" sldId="273"/>
            <ac:picMk id="6146" creationId="{1AC46A25-806A-4CC1-963D-3F12320FF4DB}"/>
          </ac:picMkLst>
        </pc:picChg>
      </pc:sldChg>
      <pc:sldChg chg="addSp modSp add">
        <pc:chgData name="Chloe Salter" userId="a771600d-27be-4efd-b778-aeebe8598c35" providerId="ADAL" clId="{713C7269-8243-4D0C-B811-DB6C63B7BC26}" dt="2021-02-24T21:39:47.073" v="3108" actId="20577"/>
        <pc:sldMkLst>
          <pc:docMk/>
          <pc:sldMk cId="462840806" sldId="274"/>
        </pc:sldMkLst>
        <pc:spChg chg="add mod">
          <ac:chgData name="Chloe Salter" userId="a771600d-27be-4efd-b778-aeebe8598c35" providerId="ADAL" clId="{713C7269-8243-4D0C-B811-DB6C63B7BC26}" dt="2021-02-24T20:15:18.140" v="876" actId="20577"/>
          <ac:spMkLst>
            <pc:docMk/>
            <pc:sldMk cId="462840806" sldId="274"/>
            <ac:spMk id="2" creationId="{52841732-7CEB-4ADB-A29C-B9FCAB85345E}"/>
          </ac:spMkLst>
        </pc:spChg>
        <pc:spChg chg="add mod">
          <ac:chgData name="Chloe Salter" userId="a771600d-27be-4efd-b778-aeebe8598c35" providerId="ADAL" clId="{713C7269-8243-4D0C-B811-DB6C63B7BC26}" dt="2021-02-24T21:39:47.073" v="3108" actId="20577"/>
          <ac:spMkLst>
            <pc:docMk/>
            <pc:sldMk cId="462840806" sldId="274"/>
            <ac:spMk id="5" creationId="{04DE710E-8EEF-43CF-B6A6-13D7500F6EDF}"/>
          </ac:spMkLst>
        </pc:spChg>
      </pc:sldChg>
      <pc:sldChg chg="addSp modSp add">
        <pc:chgData name="Chloe Salter" userId="a771600d-27be-4efd-b778-aeebe8598c35" providerId="ADAL" clId="{713C7269-8243-4D0C-B811-DB6C63B7BC26}" dt="2021-02-24T21:39:52.628" v="3110" actId="20577"/>
        <pc:sldMkLst>
          <pc:docMk/>
          <pc:sldMk cId="3452436343" sldId="275"/>
        </pc:sldMkLst>
        <pc:spChg chg="add mod">
          <ac:chgData name="Chloe Salter" userId="a771600d-27be-4efd-b778-aeebe8598c35" providerId="ADAL" clId="{713C7269-8243-4D0C-B811-DB6C63B7BC26}" dt="2021-02-24T20:16:26.308" v="1003" actId="122"/>
          <ac:spMkLst>
            <pc:docMk/>
            <pc:sldMk cId="3452436343" sldId="275"/>
            <ac:spMk id="2" creationId="{A206D6FB-ECCE-448D-86CA-F13D10BAEB70}"/>
          </ac:spMkLst>
        </pc:spChg>
        <pc:spChg chg="add mod">
          <ac:chgData name="Chloe Salter" userId="a771600d-27be-4efd-b778-aeebe8598c35" providerId="ADAL" clId="{713C7269-8243-4D0C-B811-DB6C63B7BC26}" dt="2021-02-24T21:39:52.628" v="3110" actId="20577"/>
          <ac:spMkLst>
            <pc:docMk/>
            <pc:sldMk cId="3452436343" sldId="275"/>
            <ac:spMk id="6" creationId="{899C7D04-780C-4519-AF3E-63E8E53DB77F}"/>
          </ac:spMkLst>
        </pc:spChg>
        <pc:picChg chg="add mod">
          <ac:chgData name="Chloe Salter" userId="a771600d-27be-4efd-b778-aeebe8598c35" providerId="ADAL" clId="{713C7269-8243-4D0C-B811-DB6C63B7BC26}" dt="2021-02-24T21:23:53.530" v="2906" actId="14100"/>
          <ac:picMkLst>
            <pc:docMk/>
            <pc:sldMk cId="3452436343" sldId="275"/>
            <ac:picMk id="7170" creationId="{934A3DBB-977B-4CF6-80E2-80007C05A4BF}"/>
          </ac:picMkLst>
        </pc:picChg>
      </pc:sldChg>
      <pc:sldChg chg="addSp delSp modSp add ord">
        <pc:chgData name="Chloe Salter" userId="a771600d-27be-4efd-b778-aeebe8598c35" providerId="ADAL" clId="{713C7269-8243-4D0C-B811-DB6C63B7BC26}" dt="2021-02-24T21:38:20.785" v="3081" actId="1076"/>
        <pc:sldMkLst>
          <pc:docMk/>
          <pc:sldMk cId="2368685963" sldId="276"/>
        </pc:sldMkLst>
        <pc:spChg chg="add mod">
          <ac:chgData name="Chloe Salter" userId="a771600d-27be-4efd-b778-aeebe8598c35" providerId="ADAL" clId="{713C7269-8243-4D0C-B811-DB6C63B7BC26}" dt="2021-02-24T21:32:45.615" v="2988" actId="255"/>
          <ac:spMkLst>
            <pc:docMk/>
            <pc:sldMk cId="2368685963" sldId="276"/>
            <ac:spMk id="2" creationId="{7CB97521-1BC3-41ED-8468-5F40A3F80EDB}"/>
          </ac:spMkLst>
        </pc:spChg>
        <pc:spChg chg="add mod">
          <ac:chgData name="Chloe Salter" userId="a771600d-27be-4efd-b778-aeebe8598c35" providerId="ADAL" clId="{713C7269-8243-4D0C-B811-DB6C63B7BC26}" dt="2021-02-24T21:38:20.785" v="3081" actId="1076"/>
          <ac:spMkLst>
            <pc:docMk/>
            <pc:sldMk cId="2368685963" sldId="276"/>
            <ac:spMk id="7" creationId="{E2D396B0-A647-43AA-8E8F-B44C95D5058B}"/>
          </ac:spMkLst>
        </pc:spChg>
        <pc:picChg chg="add del">
          <ac:chgData name="Chloe Salter" userId="a771600d-27be-4efd-b778-aeebe8598c35" providerId="ADAL" clId="{713C7269-8243-4D0C-B811-DB6C63B7BC26}" dt="2021-02-24T21:32:50.090" v="2990"/>
          <ac:picMkLst>
            <pc:docMk/>
            <pc:sldMk cId="2368685963" sldId="276"/>
            <ac:picMk id="5" creationId="{039A22AD-1AA2-4D49-80DC-CFEDF7534B59}"/>
          </ac:picMkLst>
        </pc:picChg>
        <pc:picChg chg="add mod">
          <ac:chgData name="Chloe Salter" userId="a771600d-27be-4efd-b778-aeebe8598c35" providerId="ADAL" clId="{713C7269-8243-4D0C-B811-DB6C63B7BC26}" dt="2021-02-24T21:34:13.769" v="3001" actId="1076"/>
          <ac:picMkLst>
            <pc:docMk/>
            <pc:sldMk cId="2368685963" sldId="276"/>
            <ac:picMk id="6" creationId="{CF9797C1-413C-44C7-A593-7DBAD7D7A7AA}"/>
          </ac:picMkLst>
        </pc:picChg>
        <pc:picChg chg="add mod">
          <ac:chgData name="Chloe Salter" userId="a771600d-27be-4efd-b778-aeebe8598c35" providerId="ADAL" clId="{713C7269-8243-4D0C-B811-DB6C63B7BC26}" dt="2021-02-24T21:34:15.860" v="3002" actId="1076"/>
          <ac:picMkLst>
            <pc:docMk/>
            <pc:sldMk cId="2368685963" sldId="276"/>
            <ac:picMk id="12290" creationId="{1ED0AF95-8891-467D-BAF2-6964165431C8}"/>
          </ac:picMkLst>
        </pc:picChg>
      </pc:sldChg>
      <pc:sldChg chg="addSp delSp modSp add">
        <pc:chgData name="Chloe Salter" userId="a771600d-27be-4efd-b778-aeebe8598c35" providerId="ADAL" clId="{713C7269-8243-4D0C-B811-DB6C63B7BC26}" dt="2021-02-24T21:38:38.420" v="3090" actId="20577"/>
        <pc:sldMkLst>
          <pc:docMk/>
          <pc:sldMk cId="4210522472" sldId="277"/>
        </pc:sldMkLst>
        <pc:spChg chg="mod">
          <ac:chgData name="Chloe Salter" userId="a771600d-27be-4efd-b778-aeebe8598c35" providerId="ADAL" clId="{713C7269-8243-4D0C-B811-DB6C63B7BC26}" dt="2021-02-24T21:18:54.263" v="2857" actId="1076"/>
          <ac:spMkLst>
            <pc:docMk/>
            <pc:sldMk cId="4210522472" sldId="277"/>
            <ac:spMk id="2" creationId="{00000000-0000-0000-0000-000000000000}"/>
          </ac:spMkLst>
        </pc:spChg>
        <pc:spChg chg="del">
          <ac:chgData name="Chloe Salter" userId="a771600d-27be-4efd-b778-aeebe8598c35" providerId="ADAL" clId="{713C7269-8243-4D0C-B811-DB6C63B7BC26}" dt="2021-02-24T20:12:15.922" v="451" actId="478"/>
          <ac:spMkLst>
            <pc:docMk/>
            <pc:sldMk cId="4210522472" sldId="277"/>
            <ac:spMk id="7" creationId="{1FA92DF6-E5E1-4439-A2AE-27E3DA94849E}"/>
          </ac:spMkLst>
        </pc:spChg>
        <pc:spChg chg="del">
          <ac:chgData name="Chloe Salter" userId="a771600d-27be-4efd-b778-aeebe8598c35" providerId="ADAL" clId="{713C7269-8243-4D0C-B811-DB6C63B7BC26}" dt="2021-02-24T20:12:16.539" v="452" actId="478"/>
          <ac:spMkLst>
            <pc:docMk/>
            <pc:sldMk cId="4210522472" sldId="277"/>
            <ac:spMk id="9" creationId="{9494408F-584E-4C9A-977A-B7A8F26352D9}"/>
          </ac:spMkLst>
        </pc:spChg>
        <pc:spChg chg="del">
          <ac:chgData name="Chloe Salter" userId="a771600d-27be-4efd-b778-aeebe8598c35" providerId="ADAL" clId="{713C7269-8243-4D0C-B811-DB6C63B7BC26}" dt="2021-02-24T20:12:17.241" v="453" actId="478"/>
          <ac:spMkLst>
            <pc:docMk/>
            <pc:sldMk cId="4210522472" sldId="277"/>
            <ac:spMk id="10" creationId="{BDCECB0B-F10C-47AD-8AC0-E36CBA2F8FB1}"/>
          </ac:spMkLst>
        </pc:spChg>
        <pc:spChg chg="del">
          <ac:chgData name="Chloe Salter" userId="a771600d-27be-4efd-b778-aeebe8598c35" providerId="ADAL" clId="{713C7269-8243-4D0C-B811-DB6C63B7BC26}" dt="2021-02-24T20:12:17.810" v="454" actId="478"/>
          <ac:spMkLst>
            <pc:docMk/>
            <pc:sldMk cId="4210522472" sldId="277"/>
            <ac:spMk id="11" creationId="{EE2A37EF-278C-4A6B-B7DD-39C9E0161A44}"/>
          </ac:spMkLst>
        </pc:spChg>
        <pc:spChg chg="add mod">
          <ac:chgData name="Chloe Salter" userId="a771600d-27be-4efd-b778-aeebe8598c35" providerId="ADAL" clId="{713C7269-8243-4D0C-B811-DB6C63B7BC26}" dt="2021-02-24T21:38:38.420" v="3090" actId="20577"/>
          <ac:spMkLst>
            <pc:docMk/>
            <pc:sldMk cId="4210522472" sldId="277"/>
            <ac:spMk id="12" creationId="{C217B9EC-BB41-48C3-8659-7AF75A5FCC36}"/>
          </ac:spMkLst>
        </pc:spChg>
        <pc:picChg chg="add mod">
          <ac:chgData name="Chloe Salter" userId="a771600d-27be-4efd-b778-aeebe8598c35" providerId="ADAL" clId="{713C7269-8243-4D0C-B811-DB6C63B7BC26}" dt="2021-02-24T21:18:51.611" v="2856" actId="14100"/>
          <ac:picMkLst>
            <pc:docMk/>
            <pc:sldMk cId="4210522472" sldId="277"/>
            <ac:picMk id="2050" creationId="{5FB16C14-0B0D-41D1-B32F-C55E9D8789A0}"/>
          </ac:picMkLst>
        </pc:picChg>
      </pc:sldChg>
      <pc:sldChg chg="addSp modSp add">
        <pc:chgData name="Chloe Salter" userId="a771600d-27be-4efd-b778-aeebe8598c35" providerId="ADAL" clId="{713C7269-8243-4D0C-B811-DB6C63B7BC26}" dt="2021-02-24T21:40:03.667" v="3114" actId="20577"/>
        <pc:sldMkLst>
          <pc:docMk/>
          <pc:sldMk cId="437001263" sldId="278"/>
        </pc:sldMkLst>
        <pc:spChg chg="add mod">
          <ac:chgData name="Chloe Salter" userId="a771600d-27be-4efd-b778-aeebe8598c35" providerId="ADAL" clId="{713C7269-8243-4D0C-B811-DB6C63B7BC26}" dt="2021-02-24T21:24:47.963" v="2917" actId="1076"/>
          <ac:spMkLst>
            <pc:docMk/>
            <pc:sldMk cId="437001263" sldId="278"/>
            <ac:spMk id="2" creationId="{F37C2299-87A9-49B2-B0D5-7B237AF380BA}"/>
          </ac:spMkLst>
        </pc:spChg>
        <pc:spChg chg="add mod">
          <ac:chgData name="Chloe Salter" userId="a771600d-27be-4efd-b778-aeebe8598c35" providerId="ADAL" clId="{713C7269-8243-4D0C-B811-DB6C63B7BC26}" dt="2021-02-24T21:40:03.667" v="3114" actId="20577"/>
          <ac:spMkLst>
            <pc:docMk/>
            <pc:sldMk cId="437001263" sldId="278"/>
            <ac:spMk id="6" creationId="{DF82137C-71DD-4D74-A8CA-CD623DDD4318}"/>
          </ac:spMkLst>
        </pc:spChg>
        <pc:picChg chg="add mod">
          <ac:chgData name="Chloe Salter" userId="a771600d-27be-4efd-b778-aeebe8598c35" providerId="ADAL" clId="{713C7269-8243-4D0C-B811-DB6C63B7BC26}" dt="2021-02-24T21:24:44.875" v="2916" actId="1076"/>
          <ac:picMkLst>
            <pc:docMk/>
            <pc:sldMk cId="437001263" sldId="278"/>
            <ac:picMk id="8194" creationId="{93A6B657-E09D-42BC-BC7F-712C33F9A64E}"/>
          </ac:picMkLst>
        </pc:picChg>
      </pc:sldChg>
      <pc:sldChg chg="addSp modSp add">
        <pc:chgData name="Chloe Salter" userId="a771600d-27be-4efd-b778-aeebe8598c35" providerId="ADAL" clId="{713C7269-8243-4D0C-B811-DB6C63B7BC26}" dt="2021-02-24T21:40:08.152" v="3116" actId="20577"/>
        <pc:sldMkLst>
          <pc:docMk/>
          <pc:sldMk cId="697800289" sldId="279"/>
        </pc:sldMkLst>
        <pc:spChg chg="add mod">
          <ac:chgData name="Chloe Salter" userId="a771600d-27be-4efd-b778-aeebe8598c35" providerId="ADAL" clId="{713C7269-8243-4D0C-B811-DB6C63B7BC26}" dt="2021-02-24T21:02:39.276" v="2306" actId="1076"/>
          <ac:spMkLst>
            <pc:docMk/>
            <pc:sldMk cId="697800289" sldId="279"/>
            <ac:spMk id="2" creationId="{1105B503-2226-436A-84AA-F129841C833D}"/>
          </ac:spMkLst>
        </pc:spChg>
        <pc:spChg chg="add mod">
          <ac:chgData name="Chloe Salter" userId="a771600d-27be-4efd-b778-aeebe8598c35" providerId="ADAL" clId="{713C7269-8243-4D0C-B811-DB6C63B7BC26}" dt="2021-02-24T21:40:08.152" v="3116" actId="20577"/>
          <ac:spMkLst>
            <pc:docMk/>
            <pc:sldMk cId="697800289" sldId="279"/>
            <ac:spMk id="5" creationId="{1836F7DE-5E68-4CAC-9BF6-C0B868E41BCD}"/>
          </ac:spMkLst>
        </pc:spChg>
      </pc:sldChg>
      <pc:sldChg chg="addSp modSp add ord">
        <pc:chgData name="Chloe Salter" userId="a771600d-27be-4efd-b778-aeebe8598c35" providerId="ADAL" clId="{713C7269-8243-4D0C-B811-DB6C63B7BC26}" dt="2021-02-24T21:39:57.732" v="3112" actId="20577"/>
        <pc:sldMkLst>
          <pc:docMk/>
          <pc:sldMk cId="253390944" sldId="280"/>
        </pc:sldMkLst>
        <pc:spChg chg="add mod">
          <ac:chgData name="Chloe Salter" userId="a771600d-27be-4efd-b778-aeebe8598c35" providerId="ADAL" clId="{713C7269-8243-4D0C-B811-DB6C63B7BC26}" dt="2021-02-24T20:21:12.165" v="1618" actId="20577"/>
          <ac:spMkLst>
            <pc:docMk/>
            <pc:sldMk cId="253390944" sldId="280"/>
            <ac:spMk id="2" creationId="{A1A1D85E-8928-4B88-8BB0-D0D1A8AC0D3F}"/>
          </ac:spMkLst>
        </pc:spChg>
        <pc:spChg chg="add mod">
          <ac:chgData name="Chloe Salter" userId="a771600d-27be-4efd-b778-aeebe8598c35" providerId="ADAL" clId="{713C7269-8243-4D0C-B811-DB6C63B7BC26}" dt="2021-02-24T21:39:57.732" v="3112" actId="20577"/>
          <ac:spMkLst>
            <pc:docMk/>
            <pc:sldMk cId="253390944" sldId="280"/>
            <ac:spMk id="5" creationId="{24B9AC49-653C-4CAB-8DA1-A0A855B4739B}"/>
          </ac:spMkLst>
        </pc:spChg>
      </pc:sldChg>
      <pc:sldChg chg="addSp modSp add">
        <pc:chgData name="Chloe Salter" userId="a771600d-27be-4efd-b778-aeebe8598c35" providerId="ADAL" clId="{713C7269-8243-4D0C-B811-DB6C63B7BC26}" dt="2021-02-24T21:40:15.255" v="3118" actId="20577"/>
        <pc:sldMkLst>
          <pc:docMk/>
          <pc:sldMk cId="1359370865" sldId="281"/>
        </pc:sldMkLst>
        <pc:spChg chg="add mod">
          <ac:chgData name="Chloe Salter" userId="a771600d-27be-4efd-b778-aeebe8598c35" providerId="ADAL" clId="{713C7269-8243-4D0C-B811-DB6C63B7BC26}" dt="2021-02-24T21:37:10.761" v="3037" actId="255"/>
          <ac:spMkLst>
            <pc:docMk/>
            <pc:sldMk cId="1359370865" sldId="281"/>
            <ac:spMk id="2" creationId="{BD9DB2C2-5D58-435E-B63C-A19C02834537}"/>
          </ac:spMkLst>
        </pc:spChg>
        <pc:spChg chg="add mod">
          <ac:chgData name="Chloe Salter" userId="a771600d-27be-4efd-b778-aeebe8598c35" providerId="ADAL" clId="{713C7269-8243-4D0C-B811-DB6C63B7BC26}" dt="2021-02-24T21:40:15.255" v="3118" actId="20577"/>
          <ac:spMkLst>
            <pc:docMk/>
            <pc:sldMk cId="1359370865" sldId="281"/>
            <ac:spMk id="5" creationId="{8CF48366-D32B-4C5E-89C7-30F6C231C93E}"/>
          </ac:spMkLst>
        </pc:spChg>
      </pc:sldChg>
      <pc:sldChg chg="addSp modSp add">
        <pc:chgData name="Chloe Salter" userId="a771600d-27be-4efd-b778-aeebe8598c35" providerId="ADAL" clId="{713C7269-8243-4D0C-B811-DB6C63B7BC26}" dt="2021-02-24T21:40:20.047" v="3120" actId="20577"/>
        <pc:sldMkLst>
          <pc:docMk/>
          <pc:sldMk cId="1080373463" sldId="282"/>
        </pc:sldMkLst>
        <pc:spChg chg="add mod">
          <ac:chgData name="Chloe Salter" userId="a771600d-27be-4efd-b778-aeebe8598c35" providerId="ADAL" clId="{713C7269-8243-4D0C-B811-DB6C63B7BC26}" dt="2021-02-24T21:26:05.369" v="2934" actId="1036"/>
          <ac:spMkLst>
            <pc:docMk/>
            <pc:sldMk cId="1080373463" sldId="282"/>
            <ac:spMk id="2" creationId="{5E30F360-571A-4CB3-BDB6-51978D946385}"/>
          </ac:spMkLst>
        </pc:spChg>
        <pc:spChg chg="add mod">
          <ac:chgData name="Chloe Salter" userId="a771600d-27be-4efd-b778-aeebe8598c35" providerId="ADAL" clId="{713C7269-8243-4D0C-B811-DB6C63B7BC26}" dt="2021-02-24T21:40:20.047" v="3120" actId="20577"/>
          <ac:spMkLst>
            <pc:docMk/>
            <pc:sldMk cId="1080373463" sldId="282"/>
            <ac:spMk id="6" creationId="{9A96F2FF-4F52-49DF-AA01-2FCDD3137273}"/>
          </ac:spMkLst>
        </pc:spChg>
        <pc:picChg chg="add mod">
          <ac:chgData name="Chloe Salter" userId="a771600d-27be-4efd-b778-aeebe8598c35" providerId="ADAL" clId="{713C7269-8243-4D0C-B811-DB6C63B7BC26}" dt="2021-02-24T21:26:06.771" v="2935" actId="1036"/>
          <ac:picMkLst>
            <pc:docMk/>
            <pc:sldMk cId="1080373463" sldId="282"/>
            <ac:picMk id="9218" creationId="{56BB0532-B176-4AF6-BF8F-32DBA84CA42D}"/>
          </ac:picMkLst>
        </pc:picChg>
      </pc:sldChg>
      <pc:sldChg chg="addSp modSp add">
        <pc:chgData name="Chloe Salter" userId="a771600d-27be-4efd-b778-aeebe8598c35" providerId="ADAL" clId="{713C7269-8243-4D0C-B811-DB6C63B7BC26}" dt="2021-02-24T21:40:24.624" v="3122" actId="20577"/>
        <pc:sldMkLst>
          <pc:docMk/>
          <pc:sldMk cId="1011137462" sldId="283"/>
        </pc:sldMkLst>
        <pc:spChg chg="add mod">
          <ac:chgData name="Chloe Salter" userId="a771600d-27be-4efd-b778-aeebe8598c35" providerId="ADAL" clId="{713C7269-8243-4D0C-B811-DB6C63B7BC26}" dt="2021-02-24T21:26:52.402" v="2937" actId="14100"/>
          <ac:spMkLst>
            <pc:docMk/>
            <pc:sldMk cId="1011137462" sldId="283"/>
            <ac:spMk id="2" creationId="{85446C8A-AF0F-481B-9A79-9A308323829E}"/>
          </ac:spMkLst>
        </pc:spChg>
        <pc:spChg chg="add mod">
          <ac:chgData name="Chloe Salter" userId="a771600d-27be-4efd-b778-aeebe8598c35" providerId="ADAL" clId="{713C7269-8243-4D0C-B811-DB6C63B7BC26}" dt="2021-02-24T21:40:24.624" v="3122" actId="20577"/>
          <ac:spMkLst>
            <pc:docMk/>
            <pc:sldMk cId="1011137462" sldId="283"/>
            <ac:spMk id="6" creationId="{14473CAE-6B27-4F79-9D9B-038F2ACAB1DF}"/>
          </ac:spMkLst>
        </pc:spChg>
        <pc:picChg chg="add mod">
          <ac:chgData name="Chloe Salter" userId="a771600d-27be-4efd-b778-aeebe8598c35" providerId="ADAL" clId="{713C7269-8243-4D0C-B811-DB6C63B7BC26}" dt="2021-02-24T21:27:01.799" v="2945" actId="1038"/>
          <ac:picMkLst>
            <pc:docMk/>
            <pc:sldMk cId="1011137462" sldId="283"/>
            <ac:picMk id="5" creationId="{046BA508-5E0D-47C0-9947-CCBFFFCB1A18}"/>
          </ac:picMkLst>
        </pc:picChg>
      </pc:sldChg>
      <pc:sldChg chg="addSp modSp add">
        <pc:chgData name="Chloe Salter" userId="a771600d-27be-4efd-b778-aeebe8598c35" providerId="ADAL" clId="{713C7269-8243-4D0C-B811-DB6C63B7BC26}" dt="2021-02-24T21:41:23.850" v="3171" actId="20577"/>
        <pc:sldMkLst>
          <pc:docMk/>
          <pc:sldMk cId="1745079012" sldId="284"/>
        </pc:sldMkLst>
        <pc:spChg chg="add mod">
          <ac:chgData name="Chloe Salter" userId="a771600d-27be-4efd-b778-aeebe8598c35" providerId="ADAL" clId="{713C7269-8243-4D0C-B811-DB6C63B7BC26}" dt="2021-02-24T21:27:51.704" v="2951" actId="255"/>
          <ac:spMkLst>
            <pc:docMk/>
            <pc:sldMk cId="1745079012" sldId="284"/>
            <ac:spMk id="2" creationId="{57791B75-1A11-46E0-AB12-755308F013E1}"/>
          </ac:spMkLst>
        </pc:spChg>
        <pc:spChg chg="add mod">
          <ac:chgData name="Chloe Salter" userId="a771600d-27be-4efd-b778-aeebe8598c35" providerId="ADAL" clId="{713C7269-8243-4D0C-B811-DB6C63B7BC26}" dt="2021-02-24T21:41:23.850" v="3171" actId="20577"/>
          <ac:spMkLst>
            <pc:docMk/>
            <pc:sldMk cId="1745079012" sldId="284"/>
            <ac:spMk id="6" creationId="{1A5C68AA-BD14-4166-AEDE-3E653BB2D5CC}"/>
          </ac:spMkLst>
        </pc:spChg>
        <pc:picChg chg="add mod">
          <ac:chgData name="Chloe Salter" userId="a771600d-27be-4efd-b778-aeebe8598c35" providerId="ADAL" clId="{713C7269-8243-4D0C-B811-DB6C63B7BC26}" dt="2021-02-24T21:27:44.182" v="2948" actId="1076"/>
          <ac:picMkLst>
            <pc:docMk/>
            <pc:sldMk cId="1745079012" sldId="284"/>
            <ac:picMk id="5" creationId="{E4CC9FEA-4A61-43EB-81B5-EF8A2D7C3304}"/>
          </ac:picMkLst>
        </pc:picChg>
      </pc:sldChg>
      <pc:sldChg chg="addSp delSp modSp add">
        <pc:chgData name="Chloe Salter" userId="a771600d-27be-4efd-b778-aeebe8598c35" providerId="ADAL" clId="{713C7269-8243-4D0C-B811-DB6C63B7BC26}" dt="2021-02-24T21:41:24.837" v="3173" actId="20577"/>
        <pc:sldMkLst>
          <pc:docMk/>
          <pc:sldMk cId="139313817" sldId="285"/>
        </pc:sldMkLst>
        <pc:spChg chg="add mod">
          <ac:chgData name="Chloe Salter" userId="a771600d-27be-4efd-b778-aeebe8598c35" providerId="ADAL" clId="{713C7269-8243-4D0C-B811-DB6C63B7BC26}" dt="2021-02-24T20:53:38.170" v="2135" actId="255"/>
          <ac:spMkLst>
            <pc:docMk/>
            <pc:sldMk cId="139313817" sldId="285"/>
            <ac:spMk id="2" creationId="{5554F564-4641-4F1B-8953-2394A6CDB1E7}"/>
          </ac:spMkLst>
        </pc:spChg>
        <pc:spChg chg="add del mod">
          <ac:chgData name="Chloe Salter" userId="a771600d-27be-4efd-b778-aeebe8598c35" providerId="ADAL" clId="{713C7269-8243-4D0C-B811-DB6C63B7BC26}" dt="2021-02-24T21:41:24.837" v="3173" actId="20577"/>
          <ac:spMkLst>
            <pc:docMk/>
            <pc:sldMk cId="139313817" sldId="285"/>
            <ac:spMk id="5" creationId="{9AB66439-E0F2-4E29-962E-AA29CB6B744D}"/>
          </ac:spMkLst>
        </pc:spChg>
      </pc:sldChg>
      <pc:sldChg chg="addSp delSp modSp add">
        <pc:chgData name="Chloe Salter" userId="a771600d-27be-4efd-b778-aeebe8598c35" providerId="ADAL" clId="{713C7269-8243-4D0C-B811-DB6C63B7BC26}" dt="2021-02-24T21:41:29.068" v="3182" actId="20577"/>
        <pc:sldMkLst>
          <pc:docMk/>
          <pc:sldMk cId="2140051844" sldId="286"/>
        </pc:sldMkLst>
        <pc:spChg chg="add mod">
          <ac:chgData name="Chloe Salter" userId="a771600d-27be-4efd-b778-aeebe8598c35" providerId="ADAL" clId="{713C7269-8243-4D0C-B811-DB6C63B7BC26}" dt="2021-02-24T21:28:36.233" v="2954" actId="14100"/>
          <ac:spMkLst>
            <pc:docMk/>
            <pc:sldMk cId="2140051844" sldId="286"/>
            <ac:spMk id="2" creationId="{D244EE12-8297-4219-B386-5BA8597810AA}"/>
          </ac:spMkLst>
        </pc:spChg>
        <pc:spChg chg="add del">
          <ac:chgData name="Chloe Salter" userId="a771600d-27be-4efd-b778-aeebe8598c35" providerId="ADAL" clId="{713C7269-8243-4D0C-B811-DB6C63B7BC26}" dt="2021-02-24T21:28:25.030" v="2953" actId="478"/>
          <ac:spMkLst>
            <pc:docMk/>
            <pc:sldMk cId="2140051844" sldId="286"/>
            <ac:spMk id="5" creationId="{4B86A627-C4CF-4B23-976E-EA88C128C944}"/>
          </ac:spMkLst>
        </pc:spChg>
        <pc:spChg chg="add del mod">
          <ac:chgData name="Chloe Salter" userId="a771600d-27be-4efd-b778-aeebe8598c35" providerId="ADAL" clId="{713C7269-8243-4D0C-B811-DB6C63B7BC26}" dt="2021-02-24T21:41:29.068" v="3182" actId="20577"/>
          <ac:spMkLst>
            <pc:docMk/>
            <pc:sldMk cId="2140051844" sldId="286"/>
            <ac:spMk id="7" creationId="{F5E2F770-E4C6-4E6B-8E36-EA9A7429209B}"/>
          </ac:spMkLst>
        </pc:spChg>
        <pc:picChg chg="add mod">
          <ac:chgData name="Chloe Salter" userId="a771600d-27be-4efd-b778-aeebe8598c35" providerId="ADAL" clId="{713C7269-8243-4D0C-B811-DB6C63B7BC26}" dt="2021-02-24T21:28:41.032" v="2958" actId="1076"/>
          <ac:picMkLst>
            <pc:docMk/>
            <pc:sldMk cId="2140051844" sldId="286"/>
            <ac:picMk id="6" creationId="{F5DE6504-4E87-45AA-BF54-44EFD0834838}"/>
          </ac:picMkLst>
        </pc:picChg>
      </pc:sldChg>
      <pc:sldChg chg="addSp delSp modSp add">
        <pc:chgData name="Chloe Salter" userId="a771600d-27be-4efd-b778-aeebe8598c35" providerId="ADAL" clId="{713C7269-8243-4D0C-B811-DB6C63B7BC26}" dt="2021-02-24T21:41:29.949" v="3184" actId="20577"/>
        <pc:sldMkLst>
          <pc:docMk/>
          <pc:sldMk cId="27568273" sldId="287"/>
        </pc:sldMkLst>
        <pc:spChg chg="add mod">
          <ac:chgData name="Chloe Salter" userId="a771600d-27be-4efd-b778-aeebe8598c35" providerId="ADAL" clId="{713C7269-8243-4D0C-B811-DB6C63B7BC26}" dt="2021-02-24T21:37:30.104" v="3051" actId="20577"/>
          <ac:spMkLst>
            <pc:docMk/>
            <pc:sldMk cId="27568273" sldId="287"/>
            <ac:spMk id="2" creationId="{F2FEDA44-C81E-45F8-9E54-0897943723FC}"/>
          </ac:spMkLst>
        </pc:spChg>
        <pc:spChg chg="add del mod">
          <ac:chgData name="Chloe Salter" userId="a771600d-27be-4efd-b778-aeebe8598c35" providerId="ADAL" clId="{713C7269-8243-4D0C-B811-DB6C63B7BC26}" dt="2021-02-24T21:41:29.949" v="3184" actId="20577"/>
          <ac:spMkLst>
            <pc:docMk/>
            <pc:sldMk cId="27568273" sldId="287"/>
            <ac:spMk id="5" creationId="{C0F6FE29-2962-4787-90E6-64F2EDDED02D}"/>
          </ac:spMkLst>
        </pc:spChg>
      </pc:sldChg>
      <pc:sldChg chg="addSp delSp modSp add">
        <pc:chgData name="Chloe Salter" userId="a771600d-27be-4efd-b778-aeebe8598c35" providerId="ADAL" clId="{713C7269-8243-4D0C-B811-DB6C63B7BC26}" dt="2021-02-24T21:41:31.608" v="3187" actId="20577"/>
        <pc:sldMkLst>
          <pc:docMk/>
          <pc:sldMk cId="757445236" sldId="288"/>
        </pc:sldMkLst>
        <pc:spChg chg="add mod">
          <ac:chgData name="Chloe Salter" userId="a771600d-27be-4efd-b778-aeebe8598c35" providerId="ADAL" clId="{713C7269-8243-4D0C-B811-DB6C63B7BC26}" dt="2021-02-24T21:30:30.843" v="2974" actId="1076"/>
          <ac:spMkLst>
            <pc:docMk/>
            <pc:sldMk cId="757445236" sldId="288"/>
            <ac:spMk id="2" creationId="{F3ED7793-0DAD-4A0D-88E1-7EF4BC2D7C40}"/>
          </ac:spMkLst>
        </pc:spChg>
        <pc:spChg chg="add mod">
          <ac:chgData name="Chloe Salter" userId="a771600d-27be-4efd-b778-aeebe8598c35" providerId="ADAL" clId="{713C7269-8243-4D0C-B811-DB6C63B7BC26}" dt="2021-02-24T21:30:49.107" v="2980" actId="1076"/>
          <ac:spMkLst>
            <pc:docMk/>
            <pc:sldMk cId="757445236" sldId="288"/>
            <ac:spMk id="5" creationId="{CDF9ED3F-36A9-4DF8-803D-0570B311DD21}"/>
          </ac:spMkLst>
        </pc:spChg>
        <pc:spChg chg="add del mod">
          <ac:chgData name="Chloe Salter" userId="a771600d-27be-4efd-b778-aeebe8598c35" providerId="ADAL" clId="{713C7269-8243-4D0C-B811-DB6C63B7BC26}" dt="2021-02-24T21:41:31.608" v="3187" actId="20577"/>
          <ac:spMkLst>
            <pc:docMk/>
            <pc:sldMk cId="757445236" sldId="288"/>
            <ac:spMk id="7" creationId="{2057DC9C-9428-455F-8B4B-860E025EAB88}"/>
          </ac:spMkLst>
        </pc:spChg>
        <pc:picChg chg="add mod modCrop">
          <ac:chgData name="Chloe Salter" userId="a771600d-27be-4efd-b778-aeebe8598c35" providerId="ADAL" clId="{713C7269-8243-4D0C-B811-DB6C63B7BC26}" dt="2021-02-24T21:30:14.709" v="2969" actId="1076"/>
          <ac:picMkLst>
            <pc:docMk/>
            <pc:sldMk cId="757445236" sldId="288"/>
            <ac:picMk id="11266" creationId="{102F798F-9205-44CF-B6E0-206941DDABEC}"/>
          </ac:picMkLst>
        </pc:picChg>
      </pc:sldChg>
      <pc:sldChg chg="addSp delSp modSp add ord">
        <pc:chgData name="Chloe Salter" userId="a771600d-27be-4efd-b778-aeebe8598c35" providerId="ADAL" clId="{713C7269-8243-4D0C-B811-DB6C63B7BC26}" dt="2021-02-24T21:41:25.655" v="3175" actId="20577"/>
        <pc:sldMkLst>
          <pc:docMk/>
          <pc:sldMk cId="2876161171" sldId="289"/>
        </pc:sldMkLst>
        <pc:spChg chg="add mod">
          <ac:chgData name="Chloe Salter" userId="a771600d-27be-4efd-b778-aeebe8598c35" providerId="ADAL" clId="{713C7269-8243-4D0C-B811-DB6C63B7BC26}" dt="2021-02-24T21:18:04.613" v="2848" actId="1076"/>
          <ac:spMkLst>
            <pc:docMk/>
            <pc:sldMk cId="2876161171" sldId="289"/>
            <ac:spMk id="2" creationId="{C6699DF3-9BD8-44A9-81CC-EA966797C025}"/>
          </ac:spMkLst>
        </pc:spChg>
        <pc:spChg chg="add mod">
          <ac:chgData name="Chloe Salter" userId="a771600d-27be-4efd-b778-aeebe8598c35" providerId="ADAL" clId="{713C7269-8243-4D0C-B811-DB6C63B7BC26}" dt="2021-02-24T21:18:01.488" v="2847" actId="1076"/>
          <ac:spMkLst>
            <pc:docMk/>
            <pc:sldMk cId="2876161171" sldId="289"/>
            <ac:spMk id="5" creationId="{C2E783F7-8F3E-4888-B197-91C358ACC9F7}"/>
          </ac:spMkLst>
        </pc:spChg>
        <pc:spChg chg="add del mod">
          <ac:chgData name="Chloe Salter" userId="a771600d-27be-4efd-b778-aeebe8598c35" providerId="ADAL" clId="{713C7269-8243-4D0C-B811-DB6C63B7BC26}" dt="2021-02-24T21:41:25.655" v="3175" actId="20577"/>
          <ac:spMkLst>
            <pc:docMk/>
            <pc:sldMk cId="2876161171" sldId="289"/>
            <ac:spMk id="6" creationId="{4216367C-069C-4644-94CB-3C50C2E8B7E9}"/>
          </ac:spMkLst>
        </pc:spChg>
        <pc:picChg chg="mod">
          <ac:chgData name="Chloe Salter" userId="a771600d-27be-4efd-b778-aeebe8598c35" providerId="ADAL" clId="{713C7269-8243-4D0C-B811-DB6C63B7BC26}" dt="2021-02-24T21:17:45.804" v="2840" actId="1076"/>
          <ac:picMkLst>
            <pc:docMk/>
            <pc:sldMk cId="2876161171" sldId="289"/>
            <ac:picMk id="3" creationId="{C3C5E4B7-4404-4A82-BE6E-7B55D3D5BD73}"/>
          </ac:picMkLst>
        </pc:picChg>
      </pc:sldChg>
      <pc:sldChg chg="addSp delSp modSp add">
        <pc:chgData name="Chloe Salter" userId="a771600d-27be-4efd-b778-aeebe8598c35" providerId="ADAL" clId="{713C7269-8243-4D0C-B811-DB6C63B7BC26}" dt="2021-02-24T21:41:32.912" v="3190" actId="20577"/>
        <pc:sldMkLst>
          <pc:docMk/>
          <pc:sldMk cId="1454373068" sldId="290"/>
        </pc:sldMkLst>
        <pc:spChg chg="add mod">
          <ac:chgData name="Chloe Salter" userId="a771600d-27be-4efd-b778-aeebe8598c35" providerId="ADAL" clId="{713C7269-8243-4D0C-B811-DB6C63B7BC26}" dt="2021-02-24T21:34:57.195" v="3017" actId="1076"/>
          <ac:spMkLst>
            <pc:docMk/>
            <pc:sldMk cId="1454373068" sldId="290"/>
            <ac:spMk id="2" creationId="{495144E5-9510-41B9-835D-D95E38587B99}"/>
          </ac:spMkLst>
        </pc:spChg>
        <pc:spChg chg="add del mod">
          <ac:chgData name="Chloe Salter" userId="a771600d-27be-4efd-b778-aeebe8598c35" providerId="ADAL" clId="{713C7269-8243-4D0C-B811-DB6C63B7BC26}" dt="2021-02-24T21:41:32.912" v="3190" actId="20577"/>
          <ac:spMkLst>
            <pc:docMk/>
            <pc:sldMk cId="1454373068" sldId="290"/>
            <ac:spMk id="5" creationId="{0DF43AAE-DE5D-46E6-BE70-C1F5085178EA}"/>
          </ac:spMkLst>
        </pc:spChg>
      </pc:sldChg>
      <pc:sldChg chg="add del">
        <pc:chgData name="Chloe Salter" userId="a771600d-27be-4efd-b778-aeebe8598c35" providerId="ADAL" clId="{713C7269-8243-4D0C-B811-DB6C63B7BC26}" dt="2021-02-24T20:53:20.111" v="2129" actId="2696"/>
        <pc:sldMkLst>
          <pc:docMk/>
          <pc:sldMk cId="3596268460" sldId="290"/>
        </pc:sldMkLst>
      </pc:sldChg>
      <pc:sldChg chg="addSp delSp modSp add">
        <pc:chgData name="Chloe Salter" userId="a771600d-27be-4efd-b778-aeebe8598c35" providerId="ADAL" clId="{713C7269-8243-4D0C-B811-DB6C63B7BC26}" dt="2021-02-24T21:41:42.249" v="3194" actId="20577"/>
        <pc:sldMkLst>
          <pc:docMk/>
          <pc:sldMk cId="3173554843" sldId="291"/>
        </pc:sldMkLst>
        <pc:spChg chg="add mod">
          <ac:chgData name="Chloe Salter" userId="a771600d-27be-4efd-b778-aeebe8598c35" providerId="ADAL" clId="{713C7269-8243-4D0C-B811-DB6C63B7BC26}" dt="2021-02-24T21:06:15.619" v="2439" actId="255"/>
          <ac:spMkLst>
            <pc:docMk/>
            <pc:sldMk cId="3173554843" sldId="291"/>
            <ac:spMk id="5" creationId="{999929CA-767C-4C68-AAE5-4FD988D5060C}"/>
          </ac:spMkLst>
        </pc:spChg>
        <pc:spChg chg="add mod">
          <ac:chgData name="Chloe Salter" userId="a771600d-27be-4efd-b778-aeebe8598c35" providerId="ADAL" clId="{713C7269-8243-4D0C-B811-DB6C63B7BC26}" dt="2021-02-24T21:12:38.115" v="2528" actId="1076"/>
          <ac:spMkLst>
            <pc:docMk/>
            <pc:sldMk cId="3173554843" sldId="291"/>
            <ac:spMk id="13" creationId="{8D1420C7-0925-458E-B107-8360753A23FB}"/>
          </ac:spMkLst>
        </pc:spChg>
        <pc:spChg chg="add mod">
          <ac:chgData name="Chloe Salter" userId="a771600d-27be-4efd-b778-aeebe8598c35" providerId="ADAL" clId="{713C7269-8243-4D0C-B811-DB6C63B7BC26}" dt="2021-02-24T21:12:45.257" v="2531" actId="1076"/>
          <ac:spMkLst>
            <pc:docMk/>
            <pc:sldMk cId="3173554843" sldId="291"/>
            <ac:spMk id="23" creationId="{B14153D2-2E55-45C6-861D-213B539AA172}"/>
          </ac:spMkLst>
        </pc:spChg>
        <pc:spChg chg="add mod">
          <ac:chgData name="Chloe Salter" userId="a771600d-27be-4efd-b778-aeebe8598c35" providerId="ADAL" clId="{713C7269-8243-4D0C-B811-DB6C63B7BC26}" dt="2021-02-24T21:13:31.602" v="2612" actId="20577"/>
          <ac:spMkLst>
            <pc:docMk/>
            <pc:sldMk cId="3173554843" sldId="291"/>
            <ac:spMk id="24" creationId="{4AD5A6A7-3075-45C0-A1BB-BCD85445022E}"/>
          </ac:spMkLst>
        </pc:spChg>
        <pc:spChg chg="add mod">
          <ac:chgData name="Chloe Salter" userId="a771600d-27be-4efd-b778-aeebe8598c35" providerId="ADAL" clId="{713C7269-8243-4D0C-B811-DB6C63B7BC26}" dt="2021-02-24T21:14:31.568" v="2659" actId="20577"/>
          <ac:spMkLst>
            <pc:docMk/>
            <pc:sldMk cId="3173554843" sldId="291"/>
            <ac:spMk id="25" creationId="{A3671FE2-1699-47E4-AF1F-0D98CBE1B32A}"/>
          </ac:spMkLst>
        </pc:spChg>
        <pc:spChg chg="add mod">
          <ac:chgData name="Chloe Salter" userId="a771600d-27be-4efd-b778-aeebe8598c35" providerId="ADAL" clId="{713C7269-8243-4D0C-B811-DB6C63B7BC26}" dt="2021-02-24T21:41:42.249" v="3194" actId="20577"/>
          <ac:spMkLst>
            <pc:docMk/>
            <pc:sldMk cId="3173554843" sldId="291"/>
            <ac:spMk id="27" creationId="{3D3BA51E-00C4-4104-8AA8-6EF110438057}"/>
          </ac:spMkLst>
        </pc:spChg>
        <pc:picChg chg="add mod">
          <ac:chgData name="Chloe Salter" userId="a771600d-27be-4efd-b778-aeebe8598c35" providerId="ADAL" clId="{713C7269-8243-4D0C-B811-DB6C63B7BC26}" dt="2021-02-24T21:11:37.357" v="2510" actId="14100"/>
          <ac:picMkLst>
            <pc:docMk/>
            <pc:sldMk cId="3173554843" sldId="291"/>
            <ac:picMk id="2" creationId="{EBF65A3A-BC49-4266-BD80-BE5801150B60}"/>
          </ac:picMkLst>
        </pc:picChg>
        <pc:picChg chg="add del mod">
          <ac:chgData name="Chloe Salter" userId="a771600d-27be-4efd-b778-aeebe8598c35" providerId="ADAL" clId="{713C7269-8243-4D0C-B811-DB6C63B7BC26}" dt="2021-02-24T21:08:42.628" v="2444" actId="478"/>
          <ac:picMkLst>
            <pc:docMk/>
            <pc:sldMk cId="3173554843" sldId="291"/>
            <ac:picMk id="7" creationId="{CF508506-9023-427A-85D8-FCB7889328AB}"/>
          </ac:picMkLst>
        </pc:picChg>
        <pc:picChg chg="add del">
          <ac:chgData name="Chloe Salter" userId="a771600d-27be-4efd-b778-aeebe8598c35" providerId="ADAL" clId="{713C7269-8243-4D0C-B811-DB6C63B7BC26}" dt="2021-02-24T21:07:38.562" v="2441" actId="478"/>
          <ac:picMkLst>
            <pc:docMk/>
            <pc:sldMk cId="3173554843" sldId="291"/>
            <ac:picMk id="1026" creationId="{3A2769B0-E5C6-4FCD-8195-B7F44F2E981D}"/>
          </ac:picMkLst>
        </pc:picChg>
        <pc:cxnChg chg="add mod">
          <ac:chgData name="Chloe Salter" userId="a771600d-27be-4efd-b778-aeebe8598c35" providerId="ADAL" clId="{713C7269-8243-4D0C-B811-DB6C63B7BC26}" dt="2021-02-24T21:12:22.461" v="2524" actId="1582"/>
          <ac:cxnSpMkLst>
            <pc:docMk/>
            <pc:sldMk cId="3173554843" sldId="291"/>
            <ac:cxnSpMk id="8" creationId="{D03213CB-D1BF-4805-B003-F6F12A9FCAC6}"/>
          </ac:cxnSpMkLst>
        </pc:cxnChg>
        <pc:cxnChg chg="add mod">
          <ac:chgData name="Chloe Salter" userId="a771600d-27be-4efd-b778-aeebe8598c35" providerId="ADAL" clId="{713C7269-8243-4D0C-B811-DB6C63B7BC26}" dt="2021-02-24T21:12:27.646" v="2525" actId="1582"/>
          <ac:cxnSpMkLst>
            <pc:docMk/>
            <pc:sldMk cId="3173554843" sldId="291"/>
            <ac:cxnSpMk id="10" creationId="{B67A5BCE-04FB-4286-8764-0EA890911196}"/>
          </ac:cxnSpMkLst>
        </pc:cxnChg>
        <pc:cxnChg chg="add mod">
          <ac:chgData name="Chloe Salter" userId="a771600d-27be-4efd-b778-aeebe8598c35" providerId="ADAL" clId="{713C7269-8243-4D0C-B811-DB6C63B7BC26}" dt="2021-02-24T21:11:01.484" v="2500" actId="1076"/>
          <ac:cxnSpMkLst>
            <pc:docMk/>
            <pc:sldMk cId="3173554843" sldId="291"/>
            <ac:cxnSpMk id="14" creationId="{7E688786-0486-42A5-A2AE-56EF9BCF55E1}"/>
          </ac:cxnSpMkLst>
        </pc:cxnChg>
        <pc:cxnChg chg="add mod">
          <ac:chgData name="Chloe Salter" userId="a771600d-27be-4efd-b778-aeebe8598c35" providerId="ADAL" clId="{713C7269-8243-4D0C-B811-DB6C63B7BC26}" dt="2021-02-24T21:11:42.214" v="2512" actId="1038"/>
          <ac:cxnSpMkLst>
            <pc:docMk/>
            <pc:sldMk cId="3173554843" sldId="291"/>
            <ac:cxnSpMk id="15" creationId="{C5475C8E-9668-4116-B758-4824D8E077E4}"/>
          </ac:cxnSpMkLst>
        </pc:cxnChg>
        <pc:cxnChg chg="add mod">
          <ac:chgData name="Chloe Salter" userId="a771600d-27be-4efd-b778-aeebe8598c35" providerId="ADAL" clId="{713C7269-8243-4D0C-B811-DB6C63B7BC26}" dt="2021-02-24T21:11:43.303" v="2513" actId="1037"/>
          <ac:cxnSpMkLst>
            <pc:docMk/>
            <pc:sldMk cId="3173554843" sldId="291"/>
            <ac:cxnSpMk id="16" creationId="{2EB0857A-1D0A-4E56-B359-F11E7CD12F2E}"/>
          </ac:cxnSpMkLst>
        </pc:cxnChg>
        <pc:cxnChg chg="add mod">
          <ac:chgData name="Chloe Salter" userId="a771600d-27be-4efd-b778-aeebe8598c35" providerId="ADAL" clId="{713C7269-8243-4D0C-B811-DB6C63B7BC26}" dt="2021-02-24T21:11:45.765" v="2514" actId="1037"/>
          <ac:cxnSpMkLst>
            <pc:docMk/>
            <pc:sldMk cId="3173554843" sldId="291"/>
            <ac:cxnSpMk id="17" creationId="{56A07A4E-5CA4-4272-AFA3-7E17AFB2254C}"/>
          </ac:cxnSpMkLst>
        </pc:cxnChg>
        <pc:cxnChg chg="add mod">
          <ac:chgData name="Chloe Salter" userId="a771600d-27be-4efd-b778-aeebe8598c35" providerId="ADAL" clId="{713C7269-8243-4D0C-B811-DB6C63B7BC26}" dt="2021-02-24T21:11:47.449" v="2515" actId="1037"/>
          <ac:cxnSpMkLst>
            <pc:docMk/>
            <pc:sldMk cId="3173554843" sldId="291"/>
            <ac:cxnSpMk id="18" creationId="{D404B6F6-E508-4048-8CA4-87E8FAB01E9F}"/>
          </ac:cxnSpMkLst>
        </pc:cxnChg>
        <pc:cxnChg chg="add mod">
          <ac:chgData name="Chloe Salter" userId="a771600d-27be-4efd-b778-aeebe8598c35" providerId="ADAL" clId="{713C7269-8243-4D0C-B811-DB6C63B7BC26}" dt="2021-02-24T21:11:57.842" v="2517" actId="1076"/>
          <ac:cxnSpMkLst>
            <pc:docMk/>
            <pc:sldMk cId="3173554843" sldId="291"/>
            <ac:cxnSpMk id="19" creationId="{FC46EF6C-7993-4E6D-8186-B25E5FBADF79}"/>
          </ac:cxnSpMkLst>
        </pc:cxnChg>
        <pc:cxnChg chg="add mod">
          <ac:chgData name="Chloe Salter" userId="a771600d-27be-4efd-b778-aeebe8598c35" providerId="ADAL" clId="{713C7269-8243-4D0C-B811-DB6C63B7BC26}" dt="2021-02-24T21:12:02.114" v="2519" actId="1076"/>
          <ac:cxnSpMkLst>
            <pc:docMk/>
            <pc:sldMk cId="3173554843" sldId="291"/>
            <ac:cxnSpMk id="20" creationId="{1185BAC4-BC24-4D8D-8996-C0AB43B3F9F3}"/>
          </ac:cxnSpMkLst>
        </pc:cxnChg>
        <pc:cxnChg chg="add mod">
          <ac:chgData name="Chloe Salter" userId="a771600d-27be-4efd-b778-aeebe8598c35" providerId="ADAL" clId="{713C7269-8243-4D0C-B811-DB6C63B7BC26}" dt="2021-02-24T21:12:13.870" v="2523" actId="1076"/>
          <ac:cxnSpMkLst>
            <pc:docMk/>
            <pc:sldMk cId="3173554843" sldId="291"/>
            <ac:cxnSpMk id="21" creationId="{C831EC21-D14D-40B5-805B-0E92B0F5E699}"/>
          </ac:cxnSpMkLst>
        </pc:cxnChg>
        <pc:cxnChg chg="add mod">
          <ac:chgData name="Chloe Salter" userId="a771600d-27be-4efd-b778-aeebe8598c35" providerId="ADAL" clId="{713C7269-8243-4D0C-B811-DB6C63B7BC26}" dt="2021-02-24T21:12:09.493" v="2522" actId="1076"/>
          <ac:cxnSpMkLst>
            <pc:docMk/>
            <pc:sldMk cId="3173554843" sldId="291"/>
            <ac:cxnSpMk id="22" creationId="{8BB934B2-F203-4E01-91B1-BFBEE0F3D1F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FC67A-EFCE-447A-B725-909D5370CE2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31AF4-116D-4FDD-8BC2-3DF5580D0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3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A7A23-2D64-4FAC-8FE4-A7FA824F3C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4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04BD-3691-48A1-922F-34FB61F67BA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A66-BFA3-4E86-8D76-5D2ED0B93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23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04BD-3691-48A1-922F-34FB61F67BA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A66-BFA3-4E86-8D76-5D2ED0B93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46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04BD-3691-48A1-922F-34FB61F67BA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A66-BFA3-4E86-8D76-5D2ED0B93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169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Logo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69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04BD-3691-48A1-922F-34FB61F67BA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A66-BFA3-4E86-8D76-5D2ED0B93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31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04BD-3691-48A1-922F-34FB61F67BA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A66-BFA3-4E86-8D76-5D2ED0B93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49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04BD-3691-48A1-922F-34FB61F67BA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A66-BFA3-4E86-8D76-5D2ED0B93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7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04BD-3691-48A1-922F-34FB61F67BA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A66-BFA3-4E86-8D76-5D2ED0B93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55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04BD-3691-48A1-922F-34FB61F67BA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A66-BFA3-4E86-8D76-5D2ED0B93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5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04BD-3691-48A1-922F-34FB61F67BA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A66-BFA3-4E86-8D76-5D2ED0B93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72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04BD-3691-48A1-922F-34FB61F67BA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A66-BFA3-4E86-8D76-5D2ED0B93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76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04BD-3691-48A1-922F-34FB61F67BA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3A66-BFA3-4E86-8D76-5D2ED0B93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2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004BD-3691-48A1-922F-34FB61F67BAD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13A66-BFA3-4E86-8D76-5D2ED0B93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32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world book day 2017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38CC0-3E2D-4781-BDEA-3CA83F435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37"/>
            <a:ext cx="9144000" cy="68500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CE917D-A569-4FD2-A96D-8D3DBE174F8C}"/>
              </a:ext>
            </a:extLst>
          </p:cNvPr>
          <p:cNvSpPr/>
          <p:nvPr/>
        </p:nvSpPr>
        <p:spPr>
          <a:xfrm>
            <a:off x="467544" y="305068"/>
            <a:ext cx="8424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WORLD BOOK DAY</a:t>
            </a:r>
          </a:p>
          <a:p>
            <a:pPr algn="ctr"/>
            <a:endParaRPr lang="en-GB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</a:endParaRPr>
          </a:p>
          <a:p>
            <a:pPr algn="ctr"/>
            <a:endParaRPr lang="en-GB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</a:endParaRPr>
          </a:p>
          <a:p>
            <a:pPr algn="ctr"/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MATHS QUIZ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B7D83F-F07F-4AED-A3A8-BCD2552AD2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5" t="11697" r="82676" b="25920"/>
          <a:stretch/>
        </p:blipFill>
        <p:spPr>
          <a:xfrm>
            <a:off x="3275856" y="1844824"/>
            <a:ext cx="259228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9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841732-7CEB-4ADB-A29C-B9FCAB85345E}"/>
              </a:ext>
            </a:extLst>
          </p:cNvPr>
          <p:cNvSpPr txBox="1"/>
          <p:nvPr/>
        </p:nvSpPr>
        <p:spPr>
          <a:xfrm>
            <a:off x="107504" y="1772195"/>
            <a:ext cx="89289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Little Red Riding Hood bakes 60 cupcakes. The wolf steals half of them.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A) How many are left for Little Red to share with her Grandma?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B) How many do they get each if they share them equally?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E710E-8EEF-43CF-B6A6-13D7500F6EDF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9</a:t>
            </a:r>
          </a:p>
        </p:txBody>
      </p:sp>
    </p:spTree>
    <p:extLst>
      <p:ext uri="{BB962C8B-B14F-4D97-AF65-F5344CB8AC3E}">
        <p14:creationId xmlns:p14="http://schemas.microsoft.com/office/powerpoint/2010/main" val="462840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6D6FB-ECCE-448D-86CA-F13D10BAEB70}"/>
              </a:ext>
            </a:extLst>
          </p:cNvPr>
          <p:cNvSpPr txBox="1"/>
          <p:nvPr/>
        </p:nvSpPr>
        <p:spPr>
          <a:xfrm>
            <a:off x="755576" y="1772195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If the 13 Story Tree House finishes up as 130 Story Tree House, how many NEW stories have been built?</a:t>
            </a:r>
          </a:p>
        </p:txBody>
      </p:sp>
      <p:pic>
        <p:nvPicPr>
          <p:cNvPr id="7170" name="Picture 2" descr="https://i.pinimg.com/564x/df/a9/7d/dfa97d001aefef886d68666e96968670.jpg">
            <a:extLst>
              <a:ext uri="{FF2B5EF4-FFF2-40B4-BE49-F238E27FC236}">
                <a16:creationId xmlns:a16="http://schemas.microsoft.com/office/drawing/2014/main" id="{934A3DBB-977B-4CF6-80E2-80007C05A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1187"/>
            <a:ext cx="4089942" cy="288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9C7D04-780C-4519-AF3E-63E8E53DB77F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10</a:t>
            </a:r>
          </a:p>
        </p:txBody>
      </p:sp>
    </p:spTree>
    <p:extLst>
      <p:ext uri="{BB962C8B-B14F-4D97-AF65-F5344CB8AC3E}">
        <p14:creationId xmlns:p14="http://schemas.microsoft.com/office/powerpoint/2010/main" val="345243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A1D85E-8928-4B88-8BB0-D0D1A8AC0D3F}"/>
              </a:ext>
            </a:extLst>
          </p:cNvPr>
          <p:cNvSpPr txBox="1"/>
          <p:nvPr/>
        </p:nvSpPr>
        <p:spPr>
          <a:xfrm>
            <a:off x="395536" y="2276872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The tree in the Magic Faraway Tree grows an average of 8cm a day. 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How many cm does it grow in 12 days?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9AC49-653C-4CAB-8DA1-A0A855B4739B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11</a:t>
            </a:r>
          </a:p>
        </p:txBody>
      </p:sp>
    </p:spTree>
    <p:extLst>
      <p:ext uri="{BB962C8B-B14F-4D97-AF65-F5344CB8AC3E}">
        <p14:creationId xmlns:p14="http://schemas.microsoft.com/office/powerpoint/2010/main" val="25339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7C2299-87A9-49B2-B0D5-7B237AF380BA}"/>
              </a:ext>
            </a:extLst>
          </p:cNvPr>
          <p:cNvSpPr txBox="1"/>
          <p:nvPr/>
        </p:nvSpPr>
        <p:spPr>
          <a:xfrm>
            <a:off x="422115" y="1772195"/>
            <a:ext cx="43691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/>
              <a:t>If Rapunzel’s hair was 23m long and the witch chopped off 15m, how much is left? </a:t>
            </a:r>
          </a:p>
        </p:txBody>
      </p:sp>
      <p:pic>
        <p:nvPicPr>
          <p:cNvPr id="8194" name="Picture 2" descr="Rapunzel tangled.png">
            <a:extLst>
              <a:ext uri="{FF2B5EF4-FFF2-40B4-BE49-F238E27FC236}">
                <a16:creationId xmlns:a16="http://schemas.microsoft.com/office/drawing/2014/main" id="{93A6B657-E09D-42BC-BC7F-712C33F9A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42272"/>
            <a:ext cx="4226471" cy="345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82137C-71DD-4D74-A8CA-CD623DDD4318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12</a:t>
            </a:r>
          </a:p>
        </p:txBody>
      </p:sp>
    </p:spTree>
    <p:extLst>
      <p:ext uri="{BB962C8B-B14F-4D97-AF65-F5344CB8AC3E}">
        <p14:creationId xmlns:p14="http://schemas.microsoft.com/office/powerpoint/2010/main" val="43700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05B503-2226-436A-84AA-F129841C833D}"/>
              </a:ext>
            </a:extLst>
          </p:cNvPr>
          <p:cNvSpPr txBox="1"/>
          <p:nvPr/>
        </p:nvSpPr>
        <p:spPr>
          <a:xfrm>
            <a:off x="107504" y="1737733"/>
            <a:ext cx="88569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The school cook used 500g of chocolate to make a cake for Bruce Bogtrotter. 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She used 3 times as much butter and 4 times as much flour. 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How many grams of each did she use?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6F7DE-5E68-4CAC-9BF6-C0B868E41BCD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13</a:t>
            </a:r>
          </a:p>
        </p:txBody>
      </p:sp>
    </p:spTree>
    <p:extLst>
      <p:ext uri="{BB962C8B-B14F-4D97-AF65-F5344CB8AC3E}">
        <p14:creationId xmlns:p14="http://schemas.microsoft.com/office/powerpoint/2010/main" val="69780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9DB2C2-5D58-435E-B63C-A19C02834537}"/>
              </a:ext>
            </a:extLst>
          </p:cNvPr>
          <p:cNvSpPr txBox="1"/>
          <p:nvPr/>
        </p:nvSpPr>
        <p:spPr>
          <a:xfrm>
            <a:off x="105607" y="1772195"/>
            <a:ext cx="90730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/>
              <a:t>The wardrobe in The Lion, the Witch and the Wardrobe is 45cm deep. </a:t>
            </a:r>
          </a:p>
          <a:p>
            <a:pPr algn="ctr"/>
            <a:endParaRPr lang="en-GB" sz="1000" dirty="0"/>
          </a:p>
          <a:p>
            <a:pPr algn="ctr"/>
            <a:r>
              <a:rPr lang="en-GB" sz="5000" dirty="0"/>
              <a:t>It is 3 times as tall as it is deep.</a:t>
            </a:r>
          </a:p>
          <a:p>
            <a:pPr algn="ctr"/>
            <a:endParaRPr lang="en-GB" sz="1000" dirty="0"/>
          </a:p>
          <a:p>
            <a:pPr algn="ctr"/>
            <a:r>
              <a:rPr lang="en-GB" sz="5000" dirty="0"/>
              <a:t> How tall is it?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48366-D32B-4C5E-89C7-30F6C231C93E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14</a:t>
            </a:r>
          </a:p>
        </p:txBody>
      </p:sp>
    </p:spTree>
    <p:extLst>
      <p:ext uri="{BB962C8B-B14F-4D97-AF65-F5344CB8AC3E}">
        <p14:creationId xmlns:p14="http://schemas.microsoft.com/office/powerpoint/2010/main" val="1359370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30F360-571A-4CB3-BDB6-51978D946385}"/>
              </a:ext>
            </a:extLst>
          </p:cNvPr>
          <p:cNvSpPr txBox="1"/>
          <p:nvPr/>
        </p:nvSpPr>
        <p:spPr>
          <a:xfrm>
            <a:off x="107504" y="1652602"/>
            <a:ext cx="52200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/>
              <a:t> 1 hour in England is 5 hours in Narnia time. </a:t>
            </a:r>
          </a:p>
          <a:p>
            <a:pPr algn="ctr"/>
            <a:endParaRPr lang="en-GB" sz="2000" dirty="0"/>
          </a:p>
          <a:p>
            <a:pPr algn="ctr"/>
            <a:r>
              <a:rPr lang="en-GB" sz="5000" dirty="0"/>
              <a:t>How many hours are there in a Narnia day? </a:t>
            </a:r>
          </a:p>
        </p:txBody>
      </p:sp>
      <p:pic>
        <p:nvPicPr>
          <p:cNvPr id="9218" name="Picture 2" descr="https://i.pinimg.com/564x/93/71/10/9371101a5e534ab889ff8ea791e7e791.jpg">
            <a:extLst>
              <a:ext uri="{FF2B5EF4-FFF2-40B4-BE49-F238E27FC236}">
                <a16:creationId xmlns:a16="http://schemas.microsoft.com/office/drawing/2014/main" id="{56BB0532-B176-4AF6-BF8F-32DBA84CA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94047"/>
            <a:ext cx="3328514" cy="424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96F2FF-4F52-49DF-AA01-2FCDD3137273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15</a:t>
            </a:r>
          </a:p>
        </p:txBody>
      </p:sp>
    </p:spTree>
    <p:extLst>
      <p:ext uri="{BB962C8B-B14F-4D97-AF65-F5344CB8AC3E}">
        <p14:creationId xmlns:p14="http://schemas.microsoft.com/office/powerpoint/2010/main" val="1080373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446C8A-AF0F-481B-9A79-9A308323829E}"/>
              </a:ext>
            </a:extLst>
          </p:cNvPr>
          <p:cNvSpPr txBox="1"/>
          <p:nvPr/>
        </p:nvSpPr>
        <p:spPr>
          <a:xfrm>
            <a:off x="24164" y="1785652"/>
            <a:ext cx="90123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/>
              <a:t>Around the world in 80 days, how far would he have travelled as a fraction in 20 days?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6BA508-5E0D-47C0-9947-CCBFFFCB1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186308"/>
            <a:ext cx="4176464" cy="2423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73CAE-6B27-4F79-9D9B-038F2ACAB1DF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16</a:t>
            </a:r>
          </a:p>
        </p:txBody>
      </p:sp>
    </p:spTree>
    <p:extLst>
      <p:ext uri="{BB962C8B-B14F-4D97-AF65-F5344CB8AC3E}">
        <p14:creationId xmlns:p14="http://schemas.microsoft.com/office/powerpoint/2010/main" val="1011137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791B75-1A11-46E0-AB12-755308F013E1}"/>
              </a:ext>
            </a:extLst>
          </p:cNvPr>
          <p:cNvSpPr txBox="1"/>
          <p:nvPr/>
        </p:nvSpPr>
        <p:spPr>
          <a:xfrm>
            <a:off x="0" y="1772195"/>
            <a:ext cx="93245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/>
              <a:t>If the Hogwarts express can hold 24 children in each carriage, how many children are there in 7 carriages?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C9FEA-4A61-43EB-81B5-EF8A2D7C3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111" y="4103177"/>
            <a:ext cx="5225777" cy="2754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5C68AA-BD14-4166-AEDE-3E653BB2D5CC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17</a:t>
            </a:r>
          </a:p>
        </p:txBody>
      </p:sp>
    </p:spTree>
    <p:extLst>
      <p:ext uri="{BB962C8B-B14F-4D97-AF65-F5344CB8AC3E}">
        <p14:creationId xmlns:p14="http://schemas.microsoft.com/office/powerpoint/2010/main" val="1745079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4F564-4641-4F1B-8953-2394A6CDB1E7}"/>
              </a:ext>
            </a:extLst>
          </p:cNvPr>
          <p:cNvSpPr txBox="1"/>
          <p:nvPr/>
        </p:nvSpPr>
        <p:spPr>
          <a:xfrm>
            <a:off x="323529" y="2060848"/>
            <a:ext cx="84249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/>
              <a:t>If the firework maker makes five boxes of fireworks each with seven fireworks inside, how many fireworks has he made altogether?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66439-E0F2-4E29-962E-AA29CB6B744D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18</a:t>
            </a:r>
          </a:p>
        </p:txBody>
      </p:sp>
    </p:spTree>
    <p:extLst>
      <p:ext uri="{BB962C8B-B14F-4D97-AF65-F5344CB8AC3E}">
        <p14:creationId xmlns:p14="http://schemas.microsoft.com/office/powerpoint/2010/main" val="13931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B97521-1BC3-41ED-8468-5F40A3F80EDB}"/>
              </a:ext>
            </a:extLst>
          </p:cNvPr>
          <p:cNvSpPr txBox="1"/>
          <p:nvPr/>
        </p:nvSpPr>
        <p:spPr>
          <a:xfrm>
            <a:off x="395536" y="2060848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If the Secret Seven and the Famous Five all went to buy new school shoes together, how many school shoes would they need?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9797C1-413C-44C7-A593-7DBAD7D7A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272" y="4486773"/>
            <a:ext cx="5311208" cy="2070070"/>
          </a:xfrm>
          <a:prstGeom prst="rect">
            <a:avLst/>
          </a:prstGeom>
        </p:spPr>
      </p:pic>
      <p:pic>
        <p:nvPicPr>
          <p:cNvPr id="12290" name="Picture 2" descr="https://i.pinimg.com/564x/ec/a6/50/eca650304abeae327b5f6076abb448e3.jpg">
            <a:extLst>
              <a:ext uri="{FF2B5EF4-FFF2-40B4-BE49-F238E27FC236}">
                <a16:creationId xmlns:a16="http://schemas.microsoft.com/office/drawing/2014/main" id="{1ED0AF95-8891-467D-BAF2-69641654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8" y="4551083"/>
            <a:ext cx="2808312" cy="207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D396B0-A647-43AA-8E8F-B44C95D5058B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1</a:t>
            </a:r>
          </a:p>
        </p:txBody>
      </p:sp>
    </p:spTree>
    <p:extLst>
      <p:ext uri="{BB962C8B-B14F-4D97-AF65-F5344CB8AC3E}">
        <p14:creationId xmlns:p14="http://schemas.microsoft.com/office/powerpoint/2010/main" val="2368685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699DF3-9BD8-44A9-81CC-EA966797C025}"/>
              </a:ext>
            </a:extLst>
          </p:cNvPr>
          <p:cNvSpPr txBox="1"/>
          <p:nvPr/>
        </p:nvSpPr>
        <p:spPr>
          <a:xfrm>
            <a:off x="253541" y="1844824"/>
            <a:ext cx="4320480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b="1" u="sng" dirty="0"/>
              <a:t>George's Marvellous Medicine Recipe:</a:t>
            </a:r>
          </a:p>
          <a:p>
            <a:pPr algn="ctr"/>
            <a:endParaRPr lang="en-GB" sz="3000" dirty="0"/>
          </a:p>
          <a:p>
            <a:pPr algn="ctr"/>
            <a:r>
              <a:rPr lang="en-GB" sz="3000" dirty="0"/>
              <a:t>100g Golden Syrup</a:t>
            </a:r>
          </a:p>
          <a:p>
            <a:pPr algn="ctr"/>
            <a:endParaRPr lang="en-GB" sz="3000" dirty="0"/>
          </a:p>
          <a:p>
            <a:pPr algn="ctr"/>
            <a:r>
              <a:rPr lang="en-GB" sz="3000" dirty="0"/>
              <a:t>200g Shampoo</a:t>
            </a:r>
          </a:p>
          <a:p>
            <a:pPr algn="ctr"/>
            <a:endParaRPr lang="en-GB" sz="3000" dirty="0"/>
          </a:p>
          <a:p>
            <a:pPr algn="ctr"/>
            <a:r>
              <a:rPr lang="en-GB" sz="3000" dirty="0"/>
              <a:t>500g Hot Chilli Sauce</a:t>
            </a:r>
          </a:p>
          <a:p>
            <a:pPr algn="ctr"/>
            <a:endParaRPr lang="en-GB" sz="3000" dirty="0"/>
          </a:p>
          <a:p>
            <a:pPr algn="ctr"/>
            <a:r>
              <a:rPr lang="en-GB" sz="3000" dirty="0"/>
              <a:t>50g Wax Polish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783F7-8F3E-4888-B197-91C358ACC9F7}"/>
              </a:ext>
            </a:extLst>
          </p:cNvPr>
          <p:cNvSpPr txBox="1"/>
          <p:nvPr/>
        </p:nvSpPr>
        <p:spPr>
          <a:xfrm>
            <a:off x="4860032" y="2492896"/>
            <a:ext cx="38645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How much altogether?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Give your answer in kilograms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6367C-069C-4644-94CB-3C50C2E8B7E9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19</a:t>
            </a:r>
          </a:p>
        </p:txBody>
      </p:sp>
    </p:spTree>
    <p:extLst>
      <p:ext uri="{BB962C8B-B14F-4D97-AF65-F5344CB8AC3E}">
        <p14:creationId xmlns:p14="http://schemas.microsoft.com/office/powerpoint/2010/main" val="2876161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44EE12-8297-4219-B386-5BA8597810AA}"/>
              </a:ext>
            </a:extLst>
          </p:cNvPr>
          <p:cNvSpPr txBox="1"/>
          <p:nvPr/>
        </p:nvSpPr>
        <p:spPr>
          <a:xfrm>
            <a:off x="3923928" y="2140768"/>
            <a:ext cx="460851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/>
              <a:t>What would Mr Wolf’s dinner time be on a 24 hour clock if it was at 1pm?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DE6504-4E87-45AA-BF54-44EFD0834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348880"/>
            <a:ext cx="3240360" cy="33266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2F770-E4C6-4E6B-8E36-EA9A7429209B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20</a:t>
            </a:r>
          </a:p>
        </p:txBody>
      </p:sp>
    </p:spTree>
    <p:extLst>
      <p:ext uri="{BB962C8B-B14F-4D97-AF65-F5344CB8AC3E}">
        <p14:creationId xmlns:p14="http://schemas.microsoft.com/office/powerpoint/2010/main" val="2140051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FEDA44-C81E-45F8-9E54-0897943723FC}"/>
              </a:ext>
            </a:extLst>
          </p:cNvPr>
          <p:cNvSpPr txBox="1"/>
          <p:nvPr/>
        </p:nvSpPr>
        <p:spPr>
          <a:xfrm>
            <a:off x="431540" y="1988840"/>
            <a:ext cx="82809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/>
              <a:t>Little Red Riding Hood set off for Grannie’s house at 9:15am and arrived 25 minutes later. </a:t>
            </a:r>
          </a:p>
          <a:p>
            <a:pPr algn="ctr"/>
            <a:endParaRPr lang="en-GB" sz="5000" dirty="0"/>
          </a:p>
          <a:p>
            <a:pPr algn="ctr"/>
            <a:r>
              <a:rPr lang="en-GB" sz="5000" dirty="0"/>
              <a:t>What time did she arrive?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F6FE29-2962-4787-90E6-64F2EDDED02D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21</a:t>
            </a:r>
          </a:p>
        </p:txBody>
      </p:sp>
    </p:spTree>
    <p:extLst>
      <p:ext uri="{BB962C8B-B14F-4D97-AF65-F5344CB8AC3E}">
        <p14:creationId xmlns:p14="http://schemas.microsoft.com/office/powerpoint/2010/main" val="2756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ED7793-0DAD-4A0D-88E1-7EF4BC2D7C40}"/>
              </a:ext>
            </a:extLst>
          </p:cNvPr>
          <p:cNvSpPr txBox="1"/>
          <p:nvPr/>
        </p:nvSpPr>
        <p:spPr>
          <a:xfrm>
            <a:off x="2183342" y="1513918"/>
            <a:ext cx="694320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/>
              <a:t>The ladybird has a peach that is 190cm tall, James has a peach that is 2m and 30cm tall. </a:t>
            </a:r>
          </a:p>
          <a:p>
            <a:pPr algn="ctr"/>
            <a:endParaRPr lang="en-GB" sz="3500" dirty="0"/>
          </a:p>
          <a:p>
            <a:pPr algn="ctr"/>
            <a:r>
              <a:rPr lang="en-GB" sz="3500" dirty="0"/>
              <a:t>Grasshopper's peach is exactly halfway between ladybird's and James' peach. </a:t>
            </a:r>
          </a:p>
          <a:p>
            <a:pPr algn="ctr"/>
            <a:endParaRPr lang="en-GB" sz="3500" dirty="0"/>
          </a:p>
          <a:p>
            <a:pPr algn="ctr"/>
            <a:r>
              <a:rPr lang="en-GB" sz="3500" dirty="0"/>
              <a:t> </a:t>
            </a:r>
          </a:p>
        </p:txBody>
      </p:sp>
      <p:pic>
        <p:nvPicPr>
          <p:cNvPr id="11266" name="Picture 2" descr="https://cdn.shopify.com/s/files/1/0923/6150/products/ad339506b0769d1821614c914b3b8ba8c0ecdad9_1024x1024.jpg?v=1518696801">
            <a:extLst>
              <a:ext uri="{FF2B5EF4-FFF2-40B4-BE49-F238E27FC236}">
                <a16:creationId xmlns:a16="http://schemas.microsoft.com/office/drawing/2014/main" id="{102F798F-9205-44CF-B6E0-206941DDA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t="2182" r="9224" b="10772"/>
          <a:stretch/>
        </p:blipFill>
        <p:spPr bwMode="auto">
          <a:xfrm>
            <a:off x="0" y="3983825"/>
            <a:ext cx="2736304" cy="287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F9ED3F-36A9-4DF8-803D-0570B311DD21}"/>
              </a:ext>
            </a:extLst>
          </p:cNvPr>
          <p:cNvSpPr txBox="1"/>
          <p:nvPr/>
        </p:nvSpPr>
        <p:spPr>
          <a:xfrm>
            <a:off x="3131840" y="5557916"/>
            <a:ext cx="51845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/>
              <a:t>How tall is grasshoppers peach?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7DC9C-9428-455F-8B4B-860E025EAB88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22</a:t>
            </a:r>
          </a:p>
        </p:txBody>
      </p:sp>
    </p:spTree>
    <p:extLst>
      <p:ext uri="{BB962C8B-B14F-4D97-AF65-F5344CB8AC3E}">
        <p14:creationId xmlns:p14="http://schemas.microsoft.com/office/powerpoint/2010/main" val="757445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5144E5-9510-41B9-835D-D95E38587B99}"/>
              </a:ext>
            </a:extLst>
          </p:cNvPr>
          <p:cNvSpPr txBox="1"/>
          <p:nvPr/>
        </p:nvSpPr>
        <p:spPr>
          <a:xfrm>
            <a:off x="143508" y="1916832"/>
            <a:ext cx="88569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/>
              <a:t>Mr Slow’s friends were throwing him a birthday party. </a:t>
            </a:r>
          </a:p>
          <a:p>
            <a:pPr algn="ctr"/>
            <a:endParaRPr lang="en-GB" sz="3500" dirty="0"/>
          </a:p>
          <a:p>
            <a:pPr algn="ctr"/>
            <a:r>
              <a:rPr lang="en-GB" sz="3500" dirty="0"/>
              <a:t>The party was due to start at 13:15, his friends told him that it started 30 minutes earlier so that he would not be late! </a:t>
            </a:r>
          </a:p>
          <a:p>
            <a:pPr algn="ctr"/>
            <a:endParaRPr lang="en-GB" sz="3500" dirty="0"/>
          </a:p>
          <a:p>
            <a:pPr algn="ctr"/>
            <a:r>
              <a:rPr lang="en-GB" sz="3500" dirty="0"/>
              <a:t>What time did they tell Mr Slow?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43AAE-DE5D-46E6-BE70-C1F5085178EA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23</a:t>
            </a:r>
          </a:p>
        </p:txBody>
      </p:sp>
    </p:spTree>
    <p:extLst>
      <p:ext uri="{BB962C8B-B14F-4D97-AF65-F5344CB8AC3E}">
        <p14:creationId xmlns:p14="http://schemas.microsoft.com/office/powerpoint/2010/main" val="145437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F65A3A-BC49-4266-BD80-BE5801150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7" y="2348884"/>
            <a:ext cx="4472277" cy="38027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9929CA-767C-4C68-AAE5-4FD988D5060C}"/>
              </a:ext>
            </a:extLst>
          </p:cNvPr>
          <p:cNvSpPr txBox="1"/>
          <p:nvPr/>
        </p:nvSpPr>
        <p:spPr>
          <a:xfrm>
            <a:off x="5364088" y="1628800"/>
            <a:ext cx="3528392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300" dirty="0"/>
              <a:t>What are the coordinates for the wheelbarrow in Mr McGregor's garden?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3213CB-D1BF-4805-B003-F6F12A9FCAC6}"/>
              </a:ext>
            </a:extLst>
          </p:cNvPr>
          <p:cNvCxnSpPr>
            <a:cxnSpLocks/>
          </p:cNvCxnSpPr>
          <p:nvPr/>
        </p:nvCxnSpPr>
        <p:spPr>
          <a:xfrm>
            <a:off x="395536" y="1772195"/>
            <a:ext cx="0" cy="437948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7A5BCE-04FB-4286-8764-0EA890911196}"/>
              </a:ext>
            </a:extLst>
          </p:cNvPr>
          <p:cNvCxnSpPr>
            <a:cxnSpLocks/>
          </p:cNvCxnSpPr>
          <p:nvPr/>
        </p:nvCxnSpPr>
        <p:spPr>
          <a:xfrm>
            <a:off x="395536" y="6151679"/>
            <a:ext cx="511256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688786-0486-42A5-A2AE-56EF9BCF55E1}"/>
              </a:ext>
            </a:extLst>
          </p:cNvPr>
          <p:cNvCxnSpPr>
            <a:cxnSpLocks/>
          </p:cNvCxnSpPr>
          <p:nvPr/>
        </p:nvCxnSpPr>
        <p:spPr>
          <a:xfrm>
            <a:off x="1187624" y="1772195"/>
            <a:ext cx="0" cy="4379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475C8E-9668-4116-B758-4824D8E077E4}"/>
              </a:ext>
            </a:extLst>
          </p:cNvPr>
          <p:cNvCxnSpPr>
            <a:cxnSpLocks/>
          </p:cNvCxnSpPr>
          <p:nvPr/>
        </p:nvCxnSpPr>
        <p:spPr>
          <a:xfrm>
            <a:off x="2123728" y="1772195"/>
            <a:ext cx="0" cy="4379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B0857A-1D0A-4E56-B359-F11E7CD12F2E}"/>
              </a:ext>
            </a:extLst>
          </p:cNvPr>
          <p:cNvCxnSpPr>
            <a:cxnSpLocks/>
          </p:cNvCxnSpPr>
          <p:nvPr/>
        </p:nvCxnSpPr>
        <p:spPr>
          <a:xfrm>
            <a:off x="2987824" y="1772195"/>
            <a:ext cx="0" cy="4379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A07A4E-5CA4-4272-AFA3-7E17AFB2254C}"/>
              </a:ext>
            </a:extLst>
          </p:cNvPr>
          <p:cNvCxnSpPr>
            <a:cxnSpLocks/>
          </p:cNvCxnSpPr>
          <p:nvPr/>
        </p:nvCxnSpPr>
        <p:spPr>
          <a:xfrm>
            <a:off x="3851920" y="1772816"/>
            <a:ext cx="0" cy="4379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04B6F6-E508-4048-8CA4-87E8FAB01E9F}"/>
              </a:ext>
            </a:extLst>
          </p:cNvPr>
          <p:cNvCxnSpPr>
            <a:cxnSpLocks/>
          </p:cNvCxnSpPr>
          <p:nvPr/>
        </p:nvCxnSpPr>
        <p:spPr>
          <a:xfrm>
            <a:off x="4788024" y="1772195"/>
            <a:ext cx="0" cy="4379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46EF6C-7993-4E6D-8186-B25E5FBADF79}"/>
              </a:ext>
            </a:extLst>
          </p:cNvPr>
          <p:cNvCxnSpPr>
            <a:cxnSpLocks/>
          </p:cNvCxnSpPr>
          <p:nvPr/>
        </p:nvCxnSpPr>
        <p:spPr>
          <a:xfrm>
            <a:off x="395536" y="5157192"/>
            <a:ext cx="51125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85BAC4-BC24-4D8D-8996-C0AB43B3F9F3}"/>
              </a:ext>
            </a:extLst>
          </p:cNvPr>
          <p:cNvCxnSpPr>
            <a:cxnSpLocks/>
          </p:cNvCxnSpPr>
          <p:nvPr/>
        </p:nvCxnSpPr>
        <p:spPr>
          <a:xfrm>
            <a:off x="395536" y="4293096"/>
            <a:ext cx="51125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31EC21-D14D-40B5-805B-0E92B0F5E699}"/>
              </a:ext>
            </a:extLst>
          </p:cNvPr>
          <p:cNvCxnSpPr>
            <a:cxnSpLocks/>
          </p:cNvCxnSpPr>
          <p:nvPr/>
        </p:nvCxnSpPr>
        <p:spPr>
          <a:xfrm>
            <a:off x="395536" y="2636912"/>
            <a:ext cx="51125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B934B2-F203-4E01-91B1-BFBEE0F3D1F4}"/>
              </a:ext>
            </a:extLst>
          </p:cNvPr>
          <p:cNvCxnSpPr>
            <a:cxnSpLocks/>
          </p:cNvCxnSpPr>
          <p:nvPr/>
        </p:nvCxnSpPr>
        <p:spPr>
          <a:xfrm>
            <a:off x="395536" y="3429000"/>
            <a:ext cx="51125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D1420C7-0925-458E-B107-8360753A23FB}"/>
              </a:ext>
            </a:extLst>
          </p:cNvPr>
          <p:cNvSpPr txBox="1"/>
          <p:nvPr/>
        </p:nvSpPr>
        <p:spPr>
          <a:xfrm>
            <a:off x="5589972" y="598383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4153D2-2E55-45C6-861D-213B539AA172}"/>
              </a:ext>
            </a:extLst>
          </p:cNvPr>
          <p:cNvSpPr txBox="1"/>
          <p:nvPr/>
        </p:nvSpPr>
        <p:spPr>
          <a:xfrm>
            <a:off x="251105" y="140286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D5A6A7-3075-45C0-A1BB-BCD85445022E}"/>
              </a:ext>
            </a:extLst>
          </p:cNvPr>
          <p:cNvSpPr txBox="1"/>
          <p:nvPr/>
        </p:nvSpPr>
        <p:spPr>
          <a:xfrm>
            <a:off x="251105" y="6168504"/>
            <a:ext cx="554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0             1                2             3               4               5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671FE2-1699-47E4-AF1F-0D98CBE1B32A}"/>
              </a:ext>
            </a:extLst>
          </p:cNvPr>
          <p:cNvSpPr txBox="1"/>
          <p:nvPr/>
        </p:nvSpPr>
        <p:spPr>
          <a:xfrm>
            <a:off x="53453" y="1906954"/>
            <a:ext cx="2156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4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1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3BA51E-00C4-4104-8AA8-6EF110438057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24</a:t>
            </a:r>
          </a:p>
        </p:txBody>
      </p:sp>
    </p:spTree>
    <p:extLst>
      <p:ext uri="{BB962C8B-B14F-4D97-AF65-F5344CB8AC3E}">
        <p14:creationId xmlns:p14="http://schemas.microsoft.com/office/powerpoint/2010/main" val="317355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1844824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 smtClean="0">
                <a:latin typeface="Lato"/>
              </a:rPr>
              <a:t>Miss </a:t>
            </a:r>
            <a:r>
              <a:rPr lang="en-GB" sz="3500" dirty="0" err="1" smtClean="0">
                <a:latin typeface="Lato"/>
              </a:rPr>
              <a:t>Laitl</a:t>
            </a:r>
            <a:r>
              <a:rPr lang="en-GB" sz="3500" dirty="0" smtClean="0">
                <a:latin typeface="Lato"/>
              </a:rPr>
              <a:t> </a:t>
            </a:r>
            <a:r>
              <a:rPr lang="en-GB" sz="3500" dirty="0">
                <a:latin typeface="Lato"/>
              </a:rPr>
              <a:t>and </a:t>
            </a:r>
            <a:r>
              <a:rPr lang="en-GB" sz="3500" dirty="0" smtClean="0">
                <a:latin typeface="Lato"/>
              </a:rPr>
              <a:t>Mrs Blomeley </a:t>
            </a:r>
            <a:r>
              <a:rPr lang="en-GB" sz="3500" dirty="0">
                <a:latin typeface="Lato"/>
              </a:rPr>
              <a:t>are both reading books.</a:t>
            </a:r>
          </a:p>
          <a:p>
            <a:pPr algn="ctr"/>
            <a:endParaRPr lang="en-GB" sz="3500" dirty="0">
              <a:latin typeface="Lato"/>
            </a:endParaRPr>
          </a:p>
          <a:p>
            <a:pPr algn="ctr"/>
            <a:r>
              <a:rPr lang="en-GB" sz="3500" dirty="0">
                <a:latin typeface="Lato"/>
              </a:rPr>
              <a:t>Miss </a:t>
            </a:r>
            <a:r>
              <a:rPr lang="en-GB" sz="3500" dirty="0" err="1" smtClean="0">
                <a:latin typeface="Lato"/>
              </a:rPr>
              <a:t>Laitl</a:t>
            </a:r>
            <a:r>
              <a:rPr lang="en-GB" sz="3500" dirty="0" err="1" smtClean="0">
                <a:latin typeface="Lato"/>
              </a:rPr>
              <a:t>’s</a:t>
            </a:r>
            <a:r>
              <a:rPr lang="en-GB" sz="3500" dirty="0" smtClean="0">
                <a:latin typeface="Lato"/>
              </a:rPr>
              <a:t> </a:t>
            </a:r>
            <a:r>
              <a:rPr lang="en-GB" sz="3500" dirty="0">
                <a:latin typeface="Lato"/>
              </a:rPr>
              <a:t>book has 350 pages inside.</a:t>
            </a:r>
          </a:p>
          <a:p>
            <a:pPr algn="ctr"/>
            <a:endParaRPr lang="en-GB" sz="3500" dirty="0">
              <a:latin typeface="Lato"/>
            </a:endParaRPr>
          </a:p>
          <a:p>
            <a:pPr algn="ctr"/>
            <a:r>
              <a:rPr lang="en-GB" sz="3500" dirty="0">
                <a:latin typeface="Lato"/>
              </a:rPr>
              <a:t> </a:t>
            </a:r>
            <a:r>
              <a:rPr lang="en-GB" sz="3500" dirty="0" smtClean="0">
                <a:latin typeface="Lato"/>
              </a:rPr>
              <a:t>Mrs </a:t>
            </a:r>
            <a:r>
              <a:rPr lang="en-GB" sz="3500" dirty="0" err="1" smtClean="0">
                <a:latin typeface="Lato"/>
              </a:rPr>
              <a:t>Blomeley‘s</a:t>
            </a:r>
            <a:r>
              <a:rPr lang="en-GB" sz="3500" dirty="0" smtClean="0">
                <a:latin typeface="Lato"/>
              </a:rPr>
              <a:t> </a:t>
            </a:r>
            <a:r>
              <a:rPr lang="en-GB" sz="3500" dirty="0">
                <a:latin typeface="Lato"/>
              </a:rPr>
              <a:t>book has 225 pages inside.</a:t>
            </a:r>
          </a:p>
          <a:p>
            <a:pPr algn="ctr"/>
            <a:r>
              <a:rPr lang="en-GB" sz="3500" dirty="0">
                <a:latin typeface="Lato"/>
              </a:rPr>
              <a:t> </a:t>
            </a:r>
          </a:p>
          <a:p>
            <a:pPr algn="ctr"/>
            <a:r>
              <a:rPr lang="en-GB" sz="3500" dirty="0">
                <a:latin typeface="Lato"/>
              </a:rPr>
              <a:t>How many pages will they read altogether?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A4DFE6-93D3-488B-A366-457FECB459D9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308334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044005"/>
            <a:ext cx="842493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Lato"/>
              </a:rPr>
              <a:t>Harry Potter travels to Hogwarts on a train from Platform 9 and ¾. </a:t>
            </a:r>
          </a:p>
          <a:p>
            <a:pPr algn="ctr"/>
            <a:endParaRPr lang="en-GB" sz="3500" dirty="0">
              <a:latin typeface="Lato"/>
            </a:endParaRPr>
          </a:p>
          <a:p>
            <a:pPr algn="ctr"/>
            <a:r>
              <a:rPr lang="en-GB" sz="3500" dirty="0">
                <a:latin typeface="Lato"/>
              </a:rPr>
              <a:t>Which of these is NOT an equivalent fraction to ¾?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A92DF6-E5E1-4439-A2AE-27E3DA94849E}"/>
              </a:ext>
            </a:extLst>
          </p:cNvPr>
          <p:cNvSpPr txBox="1"/>
          <p:nvPr/>
        </p:nvSpPr>
        <p:spPr>
          <a:xfrm>
            <a:off x="251520" y="5157192"/>
            <a:ext cx="1800200" cy="86177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rgbClr val="0070C0"/>
                </a:solidFill>
              </a:rPr>
              <a:t>12/24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4408F-584E-4C9A-977A-B7A8F26352D9}"/>
              </a:ext>
            </a:extLst>
          </p:cNvPr>
          <p:cNvSpPr txBox="1"/>
          <p:nvPr/>
        </p:nvSpPr>
        <p:spPr>
          <a:xfrm>
            <a:off x="2555776" y="5157192"/>
            <a:ext cx="1800200" cy="86177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rgbClr val="0070C0"/>
                </a:solidFill>
              </a:rPr>
              <a:t>9/12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CECB0B-F10C-47AD-8AC0-E36CBA2F8FB1}"/>
              </a:ext>
            </a:extLst>
          </p:cNvPr>
          <p:cNvSpPr txBox="1"/>
          <p:nvPr/>
        </p:nvSpPr>
        <p:spPr>
          <a:xfrm>
            <a:off x="4860032" y="5157192"/>
            <a:ext cx="1800200" cy="86177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rgbClr val="0070C0"/>
                </a:solidFill>
              </a:rPr>
              <a:t>30/40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2A37EF-278C-4A6B-B7DD-39C9E0161A44}"/>
              </a:ext>
            </a:extLst>
          </p:cNvPr>
          <p:cNvSpPr txBox="1"/>
          <p:nvPr/>
        </p:nvSpPr>
        <p:spPr>
          <a:xfrm>
            <a:off x="7164288" y="5157192"/>
            <a:ext cx="1800200" cy="86177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solidFill>
                  <a:srgbClr val="0070C0"/>
                </a:solidFill>
              </a:rPr>
              <a:t>18/24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B5D5EC-0345-4750-8652-64D825E5015F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141813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705532"/>
            <a:ext cx="61926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>
                <a:latin typeface="Lato"/>
              </a:rPr>
              <a:t>How would you write 9 and ¾ as an improper fraction?</a:t>
            </a:r>
          </a:p>
          <a:p>
            <a:pPr algn="ctr"/>
            <a:endParaRPr lang="en-GB" sz="5000" dirty="0">
              <a:latin typeface="Lato"/>
            </a:endParaRPr>
          </a:p>
          <a:p>
            <a:pPr algn="ctr"/>
            <a:r>
              <a:rPr lang="en-GB" sz="5000" dirty="0">
                <a:latin typeface="Lato"/>
              </a:rPr>
              <a:t>Can you draw it as a bar model?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pic>
        <p:nvPicPr>
          <p:cNvPr id="2050" name="Picture 2" descr="https://i.pinimg.com/564x/9c/88/fd/9c88fd5c8558fa47bab7a03c0fd1b548.jpg">
            <a:extLst>
              <a:ext uri="{FF2B5EF4-FFF2-40B4-BE49-F238E27FC236}">
                <a16:creationId xmlns:a16="http://schemas.microsoft.com/office/drawing/2014/main" id="{5FB16C14-0B0D-41D1-B32F-C55E9D878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2664296" cy="265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17B9EC-BB41-48C3-8659-7AF75A5FCC36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4</a:t>
            </a:r>
          </a:p>
        </p:txBody>
      </p:sp>
    </p:spTree>
    <p:extLst>
      <p:ext uri="{BB962C8B-B14F-4D97-AF65-F5344CB8AC3E}">
        <p14:creationId xmlns:p14="http://schemas.microsoft.com/office/powerpoint/2010/main" val="421052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CD4367-7581-423C-80A5-A7461D8D4E29}"/>
              </a:ext>
            </a:extLst>
          </p:cNvPr>
          <p:cNvSpPr txBox="1"/>
          <p:nvPr/>
        </p:nvSpPr>
        <p:spPr>
          <a:xfrm>
            <a:off x="3144857" y="1760318"/>
            <a:ext cx="59046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Lato"/>
              </a:rPr>
              <a:t>Paddington Bear was born in 1956.</a:t>
            </a:r>
          </a:p>
          <a:p>
            <a:pPr algn="ctr"/>
            <a:endParaRPr lang="en-GB" sz="3000" dirty="0">
              <a:latin typeface="Lato"/>
            </a:endParaRPr>
          </a:p>
          <a:p>
            <a:pPr algn="ctr"/>
            <a:r>
              <a:rPr lang="en-GB" sz="3000" dirty="0">
                <a:latin typeface="Lato"/>
              </a:rPr>
              <a:t>He has two birthdays (like the Queen), one is on the 25</a:t>
            </a:r>
            <a:r>
              <a:rPr lang="en-GB" sz="3000" baseline="30000" dirty="0">
                <a:latin typeface="Lato"/>
              </a:rPr>
              <a:t>th</a:t>
            </a:r>
            <a:r>
              <a:rPr lang="en-GB" sz="3000" dirty="0">
                <a:latin typeface="Lato"/>
              </a:rPr>
              <a:t> December and the other is on the 25</a:t>
            </a:r>
            <a:r>
              <a:rPr lang="en-GB" sz="3000" baseline="30000" dirty="0">
                <a:latin typeface="Lato"/>
              </a:rPr>
              <a:t>th</a:t>
            </a:r>
            <a:r>
              <a:rPr lang="en-GB" sz="3000" dirty="0">
                <a:latin typeface="Lato"/>
              </a:rPr>
              <a:t> June.</a:t>
            </a:r>
            <a:endParaRPr lang="en-GB" sz="3000" dirty="0"/>
          </a:p>
          <a:p>
            <a:pPr algn="ctr"/>
            <a:endParaRPr lang="en-GB" sz="3000" dirty="0">
              <a:latin typeface="Lato"/>
            </a:endParaRPr>
          </a:p>
          <a:p>
            <a:pPr algn="ctr"/>
            <a:r>
              <a:rPr lang="en-GB" sz="3000" dirty="0">
                <a:latin typeface="Lato"/>
              </a:rPr>
              <a:t>How old is he today? </a:t>
            </a:r>
          </a:p>
          <a:p>
            <a:pPr algn="ctr"/>
            <a:endParaRPr lang="en-GB" sz="3000" dirty="0">
              <a:latin typeface="Lato"/>
            </a:endParaRPr>
          </a:p>
        </p:txBody>
      </p:sp>
      <p:pic>
        <p:nvPicPr>
          <p:cNvPr id="4098" name="Picture 2" descr="Paddington Bear embarks on another adventure.">
            <a:extLst>
              <a:ext uri="{FF2B5EF4-FFF2-40B4-BE49-F238E27FC236}">
                <a16:creationId xmlns:a16="http://schemas.microsoft.com/office/drawing/2014/main" id="{5F6D6C65-E95F-4210-83E9-3A0A3304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140968"/>
            <a:ext cx="2954386" cy="36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DA80F7-B234-43B1-B23F-255301FF6982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5</a:t>
            </a:r>
          </a:p>
        </p:txBody>
      </p:sp>
    </p:spTree>
    <p:extLst>
      <p:ext uri="{BB962C8B-B14F-4D97-AF65-F5344CB8AC3E}">
        <p14:creationId xmlns:p14="http://schemas.microsoft.com/office/powerpoint/2010/main" val="280932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CD4367-7581-423C-80A5-A7461D8D4E29}"/>
              </a:ext>
            </a:extLst>
          </p:cNvPr>
          <p:cNvSpPr txBox="1"/>
          <p:nvPr/>
        </p:nvSpPr>
        <p:spPr>
          <a:xfrm>
            <a:off x="323528" y="1844824"/>
            <a:ext cx="85689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Lato"/>
              </a:rPr>
              <a:t>Read this extract from The Twits by Roald Dahl.</a:t>
            </a:r>
          </a:p>
          <a:p>
            <a:pPr algn="ctr"/>
            <a:endParaRPr lang="en-GB" sz="3000" dirty="0">
              <a:latin typeface="Lato"/>
            </a:endParaRPr>
          </a:p>
          <a:p>
            <a:pPr algn="ctr"/>
            <a:r>
              <a:rPr lang="en-GB" sz="3000" dirty="0">
                <a:latin typeface="Lato"/>
              </a:rPr>
              <a:t>“A person who has good thoughts cannot ever be ugly. If you have good thoughts they will shine out of your face like sunbeams and you will always look lovely.’’</a:t>
            </a:r>
            <a:br>
              <a:rPr lang="en-GB" sz="3000" dirty="0">
                <a:latin typeface="Lato"/>
              </a:rPr>
            </a:br>
            <a:endParaRPr lang="en-GB" sz="3000" b="1" dirty="0">
              <a:latin typeface="Lato"/>
            </a:endParaRPr>
          </a:p>
          <a:p>
            <a:endParaRPr lang="en-GB" dirty="0"/>
          </a:p>
        </p:txBody>
      </p:sp>
      <p:pic>
        <p:nvPicPr>
          <p:cNvPr id="3074" name="Picture 2" descr="https://encrypted-tbn0.gstatic.com/images?q=tbn:ANd9GcQWwuiddASKoaI7090TIu1C0vLjUutL_Jk0bkwMZCbkUAJm7gIE-9IFIia97Q:https://i.pinimg.com/originals/65/66/ba/6566ba1f71f3ab4bd9d6e4bbd8dcc24c.gif&amp;s">
            <a:extLst>
              <a:ext uri="{FF2B5EF4-FFF2-40B4-BE49-F238E27FC236}">
                <a16:creationId xmlns:a16="http://schemas.microsoft.com/office/drawing/2014/main" id="{E1EA6B06-5EDA-4805-8CA2-217BD962F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10" y="4869159"/>
            <a:ext cx="3513290" cy="19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5D1F0A-7D16-4DCE-BE42-47E5960E985E}"/>
              </a:ext>
            </a:extLst>
          </p:cNvPr>
          <p:cNvSpPr txBox="1"/>
          <p:nvPr/>
        </p:nvSpPr>
        <p:spPr>
          <a:xfrm>
            <a:off x="539552" y="5122644"/>
            <a:ext cx="48396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Lato"/>
              </a:rPr>
              <a:t>What fraction of the words are adjectives?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F2D2E-73EC-423A-846F-91E5CC505BE2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1002767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CD4367-7581-423C-80A5-A7461D8D4E29}"/>
              </a:ext>
            </a:extLst>
          </p:cNvPr>
          <p:cNvSpPr txBox="1"/>
          <p:nvPr/>
        </p:nvSpPr>
        <p:spPr>
          <a:xfrm>
            <a:off x="323528" y="1844824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dirty="0">
                <a:latin typeface="Lato"/>
              </a:rPr>
              <a:t>There are 85 Mr Men and Little Miss characters. </a:t>
            </a:r>
          </a:p>
          <a:p>
            <a:pPr algn="ctr"/>
            <a:endParaRPr lang="en-GB" sz="3400" dirty="0">
              <a:latin typeface="Lato"/>
            </a:endParaRPr>
          </a:p>
          <a:p>
            <a:pPr algn="ctr"/>
            <a:r>
              <a:rPr lang="en-GB" sz="3400" dirty="0">
                <a:latin typeface="Lato"/>
              </a:rPr>
              <a:t>If the characters were to split into 5 classes </a:t>
            </a:r>
            <a:r>
              <a:rPr lang="en-GB" sz="3400" dirty="0" smtClean="0">
                <a:latin typeface="Lato"/>
              </a:rPr>
              <a:t>at Broadbent Fold Primary School</a:t>
            </a:r>
            <a:r>
              <a:rPr lang="en-GB" sz="3400" dirty="0">
                <a:latin typeface="Lato"/>
              </a:rPr>
              <a:t>, how many would be in each? </a:t>
            </a:r>
          </a:p>
          <a:p>
            <a:pPr algn="ctr"/>
            <a:endParaRPr lang="en-GB" sz="3000" dirty="0">
              <a:latin typeface="Lato"/>
            </a:endParaRPr>
          </a:p>
        </p:txBody>
      </p:sp>
      <p:pic>
        <p:nvPicPr>
          <p:cNvPr id="5122" name="Picture 2" descr="https://encrypted-tbn0.gstatic.com/images?q=tbn:ANd9GcTrc3RZcevo5g_qQ1hyOa2esdG-ErTIb-uL_xqXAHown-1_ObIDCcIbMlcShg:https://cdn.shopify.com/s/files/1/0194/0815/8819/t/4/assets/svg--character--group-new.svg%3Fv%3D464260279086237837&amp;s">
            <a:extLst>
              <a:ext uri="{FF2B5EF4-FFF2-40B4-BE49-F238E27FC236}">
                <a16:creationId xmlns:a16="http://schemas.microsoft.com/office/drawing/2014/main" id="{C5159922-1AB1-4317-A12C-51251D758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45224"/>
            <a:ext cx="3194074" cy="11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5B7001-BBE8-4EDF-8AB1-0198C5A9449C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7</a:t>
            </a:r>
          </a:p>
        </p:txBody>
      </p:sp>
    </p:spTree>
    <p:extLst>
      <p:ext uri="{BB962C8B-B14F-4D97-AF65-F5344CB8AC3E}">
        <p14:creationId xmlns:p14="http://schemas.microsoft.com/office/powerpoint/2010/main" val="415459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5E4B7-4404-4A82-BE6E-7B55D3D5B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3"/>
            <a:ext cx="9144000" cy="164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F242A-C519-476B-AC18-277760AB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951364"/>
            <a:ext cx="6732240" cy="368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9AE5D2-66D9-4121-9B55-564472A7959D}"/>
              </a:ext>
            </a:extLst>
          </p:cNvPr>
          <p:cNvSpPr txBox="1"/>
          <p:nvPr/>
        </p:nvSpPr>
        <p:spPr>
          <a:xfrm>
            <a:off x="179512" y="1772195"/>
            <a:ext cx="89644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00" dirty="0"/>
              <a:t>If Willy Wonka makes 50 bars of chocolate in a day, how many bars would he make in… </a:t>
            </a:r>
          </a:p>
          <a:p>
            <a:pPr algn="ctr"/>
            <a:endParaRPr lang="en-GB" sz="3700" dirty="0"/>
          </a:p>
          <a:p>
            <a:pPr algn="ctr"/>
            <a:r>
              <a:rPr lang="en-GB" sz="3700" dirty="0"/>
              <a:t>A) A week?</a:t>
            </a:r>
          </a:p>
          <a:p>
            <a:pPr marL="342900" indent="-342900" algn="ctr">
              <a:buAutoNum type="alphaUcParenR"/>
            </a:pPr>
            <a:endParaRPr lang="en-GB" sz="3700" dirty="0"/>
          </a:p>
          <a:p>
            <a:pPr algn="ctr"/>
            <a:r>
              <a:rPr lang="en-GB" sz="3700" dirty="0"/>
              <a:t>B) A month? </a:t>
            </a:r>
          </a:p>
          <a:p>
            <a:pPr algn="ctr"/>
            <a:endParaRPr lang="en-GB" sz="3700" dirty="0"/>
          </a:p>
          <a:p>
            <a:pPr algn="ctr"/>
            <a:r>
              <a:rPr lang="en-GB" sz="3700" dirty="0"/>
              <a:t>C) A year? </a:t>
            </a:r>
          </a:p>
        </p:txBody>
      </p:sp>
      <p:pic>
        <p:nvPicPr>
          <p:cNvPr id="6146" name="Picture 2" descr="https://i.pinimg.com/564x/75/4b/53/754b534dce51c3310ceb2fb91bfd1f07.jpg">
            <a:extLst>
              <a:ext uri="{FF2B5EF4-FFF2-40B4-BE49-F238E27FC236}">
                <a16:creationId xmlns:a16="http://schemas.microsoft.com/office/drawing/2014/main" id="{1AC46A25-806A-4CC1-963D-3F12320FF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189">
            <a:off x="260302" y="3238114"/>
            <a:ext cx="2736304" cy="260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.pinimg.com/564x/75/4b/53/754b534dce51c3310ceb2fb91bfd1f07.jpg">
            <a:extLst>
              <a:ext uri="{FF2B5EF4-FFF2-40B4-BE49-F238E27FC236}">
                <a16:creationId xmlns:a16="http://schemas.microsoft.com/office/drawing/2014/main" id="{BD51ACEA-17DC-4A79-8CC3-A6956EE45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1138">
            <a:off x="6146406" y="3328037"/>
            <a:ext cx="2736304" cy="260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086CFE-D000-4C16-9BF7-96972D860C3C}"/>
              </a:ext>
            </a:extLst>
          </p:cNvPr>
          <p:cNvSpPr txBox="1"/>
          <p:nvPr/>
        </p:nvSpPr>
        <p:spPr>
          <a:xfrm>
            <a:off x="3851920" y="897123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C000"/>
                </a:solidFill>
              </a:rPr>
              <a:t>QUESTION 8</a:t>
            </a:r>
          </a:p>
        </p:txBody>
      </p:sp>
    </p:spTree>
    <p:extLst>
      <p:ext uri="{BB962C8B-B14F-4D97-AF65-F5344CB8AC3E}">
        <p14:creationId xmlns:p14="http://schemas.microsoft.com/office/powerpoint/2010/main" val="519937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95BAFD91118240B7ABCD448E5244E2" ma:contentTypeVersion="12" ma:contentTypeDescription="Create a new document." ma:contentTypeScope="" ma:versionID="e08f57d3b78198b105a73c9fca5ede4a">
  <xsd:schema xmlns:xsd="http://www.w3.org/2001/XMLSchema" xmlns:xs="http://www.w3.org/2001/XMLSchema" xmlns:p="http://schemas.microsoft.com/office/2006/metadata/properties" xmlns:ns3="94d2e0e8-d692-4c16-a141-3edfdd96bfd2" xmlns:ns4="61e3f434-4249-445a-9d35-5a859e24f972" targetNamespace="http://schemas.microsoft.com/office/2006/metadata/properties" ma:root="true" ma:fieldsID="c7f36f5d4a2232dd019792cf2d1eb020" ns3:_="" ns4:_="">
    <xsd:import namespace="94d2e0e8-d692-4c16-a141-3edfdd96bfd2"/>
    <xsd:import namespace="61e3f434-4249-445a-9d35-5a859e24f97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2e0e8-d692-4c16-a141-3edfdd96b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3f434-4249-445a-9d35-5a859e24f9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124B62-56A9-4F51-B621-05FEB2CE0C02}">
  <ds:schemaRefs>
    <ds:schemaRef ds:uri="94d2e0e8-d692-4c16-a141-3edfdd96bfd2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61e3f434-4249-445a-9d35-5a859e24f972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D178AEC-5A17-4951-AFEB-8EFAC071E9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7B030D-2C92-4EAD-9A16-12D674F1F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d2e0e8-d692-4c16-a141-3edfdd96bfd2"/>
    <ds:schemaRef ds:uri="61e3f434-4249-445a-9d35-5a859e24f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759</Words>
  <Application>Microsoft Office PowerPoint</Application>
  <PresentationFormat>On-screen Show (4:3)</PresentationFormat>
  <Paragraphs>139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St.Bernard's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Rees-Hughes</dc:creator>
  <cp:lastModifiedBy>Patti Blomeley</cp:lastModifiedBy>
  <cp:revision>11</cp:revision>
  <dcterms:created xsi:type="dcterms:W3CDTF">2016-03-01T10:12:20Z</dcterms:created>
  <dcterms:modified xsi:type="dcterms:W3CDTF">2021-02-28T18:10:57Z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0x0101002095BAFD91118240B7ABCD448E5244E2</vt:lpwstr>
  </property>
</Properties>
</file>