
<file path=[Content_Types].xml><?xml version="1.0" encoding="utf-8"?>
<Types xmlns="http://schemas.openxmlformats.org/package/2006/content-types">
  <Default Extension="jpeg" ContentType="image/jpeg"/>
  <Default Extension="mp4" ContentType="video/mp4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C83E98C-0683-4996-94BE-7C652DC860C1}" v="1369" dt="2020-05-12T14:16:09.788"/>
    <p1510:client id="{33DE8B63-FB41-B9F3-A2BB-A7EC5C4DBF94}" v="1631" dt="2020-05-12T11:42:42.28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972" autoAdjust="0"/>
    <p:restoredTop sz="94660"/>
  </p:normalViewPr>
  <p:slideViewPr>
    <p:cSldViewPr snapToGrid="0">
      <p:cViewPr varScale="1">
        <p:scale>
          <a:sx n="91" d="100"/>
          <a:sy n="91" d="100"/>
        </p:scale>
        <p:origin x="56" y="6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7" Type="http://schemas.microsoft.com/office/2015/10/relationships/revisionInfo" Target="revisionInfo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EB8136-4330-4480-80D9-0F6FD970617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76072" y="1124712"/>
            <a:ext cx="11036808" cy="3172968"/>
          </a:xfrm>
        </p:spPr>
        <p:txBody>
          <a:bodyPr anchor="b">
            <a:normAutofit/>
          </a:bodyPr>
          <a:lstStyle>
            <a:lvl1pPr algn="l">
              <a:defRPr sz="8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66E5739-DD96-45FB-B609-3E3447A52FE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76072" y="4727448"/>
            <a:ext cx="11036808" cy="1481328"/>
          </a:xfrm>
        </p:spPr>
        <p:txBody>
          <a:bodyPr>
            <a:normAutofit/>
          </a:bodyPr>
          <a:lstStyle>
            <a:lvl1pPr marL="0" indent="0" algn="l">
              <a:buNone/>
              <a:defRPr sz="2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B9FF558-51F9-42A2-9944-DBE23DA8B22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76072" y="6356350"/>
            <a:ext cx="2743200" cy="365125"/>
          </a:xfrm>
        </p:spPr>
        <p:txBody>
          <a:bodyPr/>
          <a:lstStyle/>
          <a:p>
            <a:fld id="{02AC24A9-CCB6-4F8D-B8DB-C2F3692CFA5A}" type="datetimeFigureOut">
              <a:rPr lang="en-US" smtClean="0"/>
              <a:t>5/13/2020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B8C0E86-A7F7-4BDC-A637-254E5252DE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3D10ADE-E9DA-4E57-BF57-1CCB652198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869680" y="6356350"/>
            <a:ext cx="2743200" cy="365125"/>
          </a:xfrm>
        </p:spPr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8D06CE56-3881-4ADA-8CEF-D18B02C242A3}"/>
              </a:ext>
            </a:extLst>
          </p:cNvPr>
          <p:cNvSpPr/>
          <p:nvPr/>
        </p:nvSpPr>
        <p:spPr>
          <a:xfrm rot="5400000">
            <a:off x="857544" y="346791"/>
            <a:ext cx="146304" cy="704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9F3C543-62EC-4433-9C93-A2CD8764E9B4}"/>
              </a:ext>
            </a:extLst>
          </p:cNvPr>
          <p:cNvSpPr/>
          <p:nvPr/>
        </p:nvSpPr>
        <p:spPr>
          <a:xfrm flipV="1">
            <a:off x="578652" y="4501201"/>
            <a:ext cx="11034696" cy="18288"/>
          </a:xfrm>
          <a:prstGeom prst="rect">
            <a:avLst/>
          </a:prstGeom>
          <a:solidFill>
            <a:schemeClr val="tx2">
              <a:lumMod val="25000"/>
              <a:lumOff val="75000"/>
            </a:schemeClr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089479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B32C18-E430-4EC7-BD7C-99D86D0122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FC5012F-7119-4D94-9717-3862E1C9384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9ED9A4A-D287-4207-9037-70DB007A17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C24A9-CCB6-4F8D-B8DB-C2F3692CFA5A}" type="datetimeFigureOut">
              <a:rPr lang="en-US" smtClean="0"/>
              <a:t>5/13/2020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1ECFCAC-80DB-43BB-B3F1-AC22BACEE3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7679730-3487-4D94-A0DC-C21684963A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63053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543C89D-929E-4CD1-BCCC-72A14C0335D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ED450EA-A577-4B76-A12F-650BEB20FD8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1D2603B-9ACE-4FA9-805B-9B91EB63DF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C24A9-CCB6-4F8D-B8DB-C2F3692CFA5A}" type="datetimeFigureOut">
              <a:rPr lang="en-US" smtClean="0"/>
              <a:t>5/13/2020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ECE18AC-D6A9-4A61-885D-68E2B684A4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5197AE4-AA47-4E14-8FFE-171FAE47F4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1809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2D6FBB9D-1CAA-4D05-AB33-BABDFE17B843}"/>
              </a:ext>
            </a:extLst>
          </p:cNvPr>
          <p:cNvSpPr/>
          <p:nvPr/>
        </p:nvSpPr>
        <p:spPr>
          <a:xfrm>
            <a:off x="558209" y="0"/>
            <a:ext cx="11167447" cy="2018806"/>
          </a:xfrm>
          <a:prstGeom prst="rect">
            <a:avLst/>
          </a:prstGeom>
          <a:ln w="9525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04727B71-B4B6-4823-80A1-68C40B475118}"/>
              </a:ext>
            </a:extLst>
          </p:cNvPr>
          <p:cNvSpPr/>
          <p:nvPr/>
        </p:nvSpPr>
        <p:spPr>
          <a:xfrm>
            <a:off x="566928" y="0"/>
            <a:ext cx="11155680" cy="2011680"/>
          </a:xfrm>
          <a:prstGeom prst="rect">
            <a:avLst/>
          </a:pr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9A6DB05-9FB5-4B07-8675-74C23D4FD89D}"/>
              </a:ext>
            </a:extLst>
          </p:cNvPr>
          <p:cNvSpPr/>
          <p:nvPr/>
        </p:nvSpPr>
        <p:spPr>
          <a:xfrm>
            <a:off x="498834" y="787352"/>
            <a:ext cx="128016" cy="704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8D358CF-0758-490A-A084-C46443B9AB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5568" y="548640"/>
            <a:ext cx="10168128" cy="1179576"/>
          </a:xfrm>
        </p:spPr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671183-B3CE-4F45-92FB-98290CA0E2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15568" y="2478024"/>
            <a:ext cx="10168128" cy="3694176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D7DED67-27EC-4D43-A21C-093C1DB0481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115568" y="6356350"/>
            <a:ext cx="2743200" cy="365125"/>
          </a:xfrm>
        </p:spPr>
        <p:txBody>
          <a:bodyPr/>
          <a:lstStyle/>
          <a:p>
            <a:fld id="{02AC24A9-CCB6-4F8D-B8DB-C2F3692CFA5A}" type="datetimeFigureOut">
              <a:rPr lang="en-US" smtClean="0"/>
              <a:t>5/13/2020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6747CE3-4890-4BC1-94DB-5D49D02C99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93C5AD3-D79A-4D46-B25B-822FE02525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540496" y="6356350"/>
            <a:ext cx="2743200" cy="365125"/>
          </a:xfrm>
        </p:spPr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13989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85AEDC5C-2E87-49C6-AB07-A95E5F39ED8E}"/>
              </a:ext>
            </a:extLst>
          </p:cNvPr>
          <p:cNvSpPr/>
          <p:nvPr/>
        </p:nvSpPr>
        <p:spPr>
          <a:xfrm>
            <a:off x="558210" y="4981421"/>
            <a:ext cx="11134956" cy="822960"/>
          </a:xfrm>
          <a:prstGeom prst="rect">
            <a:avLst/>
          </a:prstGeom>
          <a:ln w="12700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57D88DE-E462-4C8A-BF99-609390DFB781}"/>
              </a:ext>
            </a:extLst>
          </p:cNvPr>
          <p:cNvSpPr/>
          <p:nvPr/>
        </p:nvSpPr>
        <p:spPr>
          <a:xfrm>
            <a:off x="498834" y="5118581"/>
            <a:ext cx="146304" cy="5486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8E44900-E8BF-4B12-8BCB-41076E2B68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7784" y="640080"/>
            <a:ext cx="10890504" cy="4114800"/>
          </a:xfrm>
        </p:spPr>
        <p:txBody>
          <a:bodyPr anchor="b">
            <a:normAutofit/>
          </a:bodyPr>
          <a:lstStyle>
            <a:lvl1pPr>
              <a:defRPr sz="66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17741F9-B00F-4463-A257-6B66DABD9B4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41248" y="5102352"/>
            <a:ext cx="10607040" cy="585216"/>
          </a:xfrm>
        </p:spPr>
        <p:txBody>
          <a:bodyPr anchor="ctr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48BFA7D-4401-4285-802B-1579165F0D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C24A9-CCB6-4F8D-B8DB-C2F3692CFA5A}" type="datetimeFigureOut">
              <a:rPr lang="en-US" smtClean="0"/>
              <a:t>5/13/2020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9A909C5-AA19-4195-8376-9002D5DF46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3AC3F32-46E0-47C8-8565-5969A475FD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16934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2076262E-36A0-40C6-ADE6-90CD9FB9B9EA}"/>
              </a:ext>
            </a:extLst>
          </p:cNvPr>
          <p:cNvSpPr/>
          <p:nvPr/>
        </p:nvSpPr>
        <p:spPr>
          <a:xfrm>
            <a:off x="558209" y="0"/>
            <a:ext cx="11167447" cy="2018806"/>
          </a:xfrm>
          <a:prstGeom prst="rect">
            <a:avLst/>
          </a:prstGeom>
          <a:ln w="9525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42677A9B-4D1D-4D80-912C-24570140A650}"/>
              </a:ext>
            </a:extLst>
          </p:cNvPr>
          <p:cNvSpPr/>
          <p:nvPr/>
        </p:nvSpPr>
        <p:spPr>
          <a:xfrm>
            <a:off x="566928" y="0"/>
            <a:ext cx="11155680" cy="2011680"/>
          </a:xfrm>
          <a:prstGeom prst="rect">
            <a:avLst/>
          </a:pr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03DC8C98-510F-48C9-82B2-9E4F760A68DF}"/>
              </a:ext>
            </a:extLst>
          </p:cNvPr>
          <p:cNvSpPr/>
          <p:nvPr/>
        </p:nvSpPr>
        <p:spPr>
          <a:xfrm>
            <a:off x="498834" y="787352"/>
            <a:ext cx="128016" cy="704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7A078AE-0BC3-48F9-87EC-2DB0CCE7E2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5568" y="548640"/>
            <a:ext cx="10168128" cy="1179576"/>
          </a:xfrm>
        </p:spPr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92A20DF-0829-4336-B59F-FF9D7AA9D8B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115568" y="2478024"/>
            <a:ext cx="4937760" cy="3694176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935D01C-CF67-4DF6-B96C-FFC9D5BF847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45936" y="2478024"/>
            <a:ext cx="4937760" cy="3694176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9BBD797-6031-4F82-8726-EAB757027FF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115568" y="6356350"/>
            <a:ext cx="2743200" cy="365125"/>
          </a:xfrm>
        </p:spPr>
        <p:txBody>
          <a:bodyPr/>
          <a:lstStyle/>
          <a:p>
            <a:fld id="{02AC24A9-CCB6-4F8D-B8DB-C2F3692CFA5A}" type="datetimeFigureOut">
              <a:rPr lang="en-US" smtClean="0"/>
              <a:t>5/13/2020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6B3F71C-B897-4909-A75E-8716AD49C1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F78BC14-5BB1-405F-A6F3-C07230F085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540496" y="6356350"/>
            <a:ext cx="2743200" cy="365125"/>
          </a:xfrm>
        </p:spPr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12627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6B671BDE-E45C-41A1-9B98-4A607D703855}"/>
              </a:ext>
            </a:extLst>
          </p:cNvPr>
          <p:cNvSpPr/>
          <p:nvPr/>
        </p:nvSpPr>
        <p:spPr>
          <a:xfrm>
            <a:off x="558209" y="0"/>
            <a:ext cx="11167447" cy="2018806"/>
          </a:xfrm>
          <a:prstGeom prst="rect">
            <a:avLst/>
          </a:prstGeom>
          <a:ln w="9525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299500CE-917A-4D03-A7DF-71D8EBBC1537}"/>
              </a:ext>
            </a:extLst>
          </p:cNvPr>
          <p:cNvSpPr/>
          <p:nvPr/>
        </p:nvSpPr>
        <p:spPr>
          <a:xfrm>
            <a:off x="566928" y="0"/>
            <a:ext cx="11155680" cy="2011680"/>
          </a:xfrm>
          <a:prstGeom prst="rect">
            <a:avLst/>
          </a:pr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C3D0D377-28B0-417D-886B-9483AF064975}"/>
              </a:ext>
            </a:extLst>
          </p:cNvPr>
          <p:cNvSpPr/>
          <p:nvPr/>
        </p:nvSpPr>
        <p:spPr>
          <a:xfrm>
            <a:off x="498834" y="787352"/>
            <a:ext cx="128016" cy="704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F8F91F8-0767-40B5-A3AA-72931FC192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5568" y="548640"/>
            <a:ext cx="10168128" cy="1179576"/>
          </a:xfrm>
        </p:spPr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AAE0554-8BEE-4BF6-9519-51B8475D35E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115568" y="2372650"/>
            <a:ext cx="4937760" cy="823912"/>
          </a:xfrm>
        </p:spPr>
        <p:txBody>
          <a:bodyPr anchor="b"/>
          <a:lstStyle>
            <a:lvl1pPr marL="0" indent="0">
              <a:buNone/>
              <a:defRPr sz="2400" b="1" cap="none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D4A358D-C930-48E0-B372-06A826B74C4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115568" y="3203688"/>
            <a:ext cx="4937760" cy="296851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3B6615E-4966-4150-83B6-C47591B3638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345936" y="2372650"/>
            <a:ext cx="4937760" cy="823912"/>
          </a:xfrm>
        </p:spPr>
        <p:txBody>
          <a:bodyPr anchor="b"/>
          <a:lstStyle>
            <a:lvl1pPr marL="0" indent="0">
              <a:buNone/>
              <a:defRPr sz="2400" b="1" cap="none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D409F6B-C17B-4B4F-9F35-5068BDC4E2F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345936" y="3203687"/>
            <a:ext cx="4937760" cy="2968511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8BC356D-052B-4A9B-8B2F-6665FD325AB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115568" y="6356350"/>
            <a:ext cx="2743200" cy="365125"/>
          </a:xfrm>
        </p:spPr>
        <p:txBody>
          <a:bodyPr/>
          <a:lstStyle/>
          <a:p>
            <a:fld id="{02AC24A9-CCB6-4F8D-B8DB-C2F3692CFA5A}" type="datetimeFigureOut">
              <a:rPr lang="en-US" smtClean="0"/>
              <a:t>5/13/2020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9C5E5FA-26A9-467C-93E3-8476142D1D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279E50C-1E40-4B48-871B-E392428D20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540496" y="6356350"/>
            <a:ext cx="2743200" cy="365125"/>
          </a:xfrm>
        </p:spPr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97313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" name="Rectangle 6">
            <a:extLst>
              <a:ext uri="{FF2B5EF4-FFF2-40B4-BE49-F238E27FC236}">
                <a16:creationId xmlns:a16="http://schemas.microsoft.com/office/drawing/2014/main" id="{8C0689C4-0DB3-408B-A956-40326B4AE4C4}"/>
              </a:ext>
            </a:extLst>
          </p:cNvPr>
          <p:cNvSpPr/>
          <p:nvPr/>
        </p:nvSpPr>
        <p:spPr>
          <a:xfrm>
            <a:off x="665853" y="1533525"/>
            <a:ext cx="10917063" cy="3790950"/>
          </a:xfrm>
          <a:prstGeom prst="rect">
            <a:avLst/>
          </a:prstGeom>
          <a:ln w="12700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2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6E1D10E-1C30-41BF-8C3B-C460C9B5597B}"/>
              </a:ext>
            </a:extLst>
          </p:cNvPr>
          <p:cNvSpPr/>
          <p:nvPr/>
        </p:nvSpPr>
        <p:spPr>
          <a:xfrm>
            <a:off x="609084" y="2971798"/>
            <a:ext cx="128016" cy="9144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79454F2-0EE5-4888-AF4C-82F825E622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8992" y="1938528"/>
            <a:ext cx="10177272" cy="2990088"/>
          </a:xfrm>
        </p:spPr>
        <p:txBody>
          <a:bodyPr>
            <a:normAutofit/>
          </a:bodyPr>
          <a:lstStyle>
            <a:lvl1pPr>
              <a:defRPr sz="5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7C91241-A315-4643-91E5-CF2C25CC90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C24A9-CCB6-4F8D-B8DB-C2F3692CFA5A}" type="datetimeFigureOut">
              <a:rPr lang="en-US" smtClean="0"/>
              <a:t>5/13/2020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2706D86-5479-487D-94C8-76093D84F3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7739411-CED6-43D4-868D-A65C4161A7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08731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AC447E0-1D4D-4EF2-B81B-4B2400EE3E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C24A9-CCB6-4F8D-B8DB-C2F3692CFA5A}" type="datetimeFigureOut">
              <a:rPr lang="en-US" smtClean="0"/>
              <a:t>5/13/2020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9984CA0-2A78-4600-9F3D-19B09E790F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8440955-B18E-49D3-AE7B-B331200E34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04031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1FA417FE-CD1A-486F-A4AC-E4000A2FB18E}"/>
              </a:ext>
            </a:extLst>
          </p:cNvPr>
          <p:cNvSpPr/>
          <p:nvPr/>
        </p:nvSpPr>
        <p:spPr>
          <a:xfrm>
            <a:off x="558210" y="1162033"/>
            <a:ext cx="3740740" cy="4643344"/>
          </a:xfrm>
          <a:prstGeom prst="rect">
            <a:avLst/>
          </a:prstGeom>
          <a:ln w="12700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1318F0F5-812B-472C-9408-B80F2553F5E0}"/>
              </a:ext>
            </a:extLst>
          </p:cNvPr>
          <p:cNvSpPr/>
          <p:nvPr/>
        </p:nvSpPr>
        <p:spPr>
          <a:xfrm>
            <a:off x="498834" y="1618375"/>
            <a:ext cx="146304" cy="8229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7F7751B-CD8F-4F5B-A903-1DCE5D1E83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8680" y="1709928"/>
            <a:ext cx="3099816" cy="1709928"/>
          </a:xfrm>
        </p:spPr>
        <p:txBody>
          <a:bodyPr tIns="45720" anchor="t">
            <a:normAutofit/>
          </a:bodyPr>
          <a:lstStyle>
            <a:lvl1pPr>
              <a:lnSpc>
                <a:spcPct val="100000"/>
              </a:lnSpc>
              <a:defRPr sz="3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FA55C8A-A0BB-441D-976F-EB56D4382D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65192" y="1709928"/>
            <a:ext cx="6729984" cy="40965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7DE6A51-A2E5-4BFA-B571-9FDFE1BBFB4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68680" y="3429000"/>
            <a:ext cx="3099816" cy="2066544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D92778A-DD4C-4651-9C53-8B0C44CD880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68680" y="6356350"/>
            <a:ext cx="2743200" cy="365125"/>
          </a:xfrm>
        </p:spPr>
        <p:txBody>
          <a:bodyPr/>
          <a:lstStyle/>
          <a:p>
            <a:fld id="{02AC24A9-CCB6-4F8D-B8DB-C2F3692CFA5A}" type="datetimeFigureOut">
              <a:rPr lang="en-US" smtClean="0"/>
              <a:t>5/13/2020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D6C7F66-2DFA-4146-BE1A-CE2890FE45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285D185-B1B6-4D62-81BE-BE82C80ACA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87632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168B77B5-211C-456E-B79F-306CC3619347}"/>
              </a:ext>
            </a:extLst>
          </p:cNvPr>
          <p:cNvSpPr/>
          <p:nvPr/>
        </p:nvSpPr>
        <p:spPr>
          <a:xfrm>
            <a:off x="558210" y="1162033"/>
            <a:ext cx="3740740" cy="4643344"/>
          </a:xfrm>
          <a:prstGeom prst="rect">
            <a:avLst/>
          </a:prstGeom>
          <a:ln w="12700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B63C338-194D-4F23-ABEC-60A7EA96F302}"/>
              </a:ext>
            </a:extLst>
          </p:cNvPr>
          <p:cNvSpPr/>
          <p:nvPr/>
        </p:nvSpPr>
        <p:spPr>
          <a:xfrm>
            <a:off x="498834" y="1618375"/>
            <a:ext cx="146304" cy="8229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0C04DCC-0E3E-4F05-9FAC-9FA6CA4B2B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8680" y="1709928"/>
            <a:ext cx="3099816" cy="1709928"/>
          </a:xfrm>
        </p:spPr>
        <p:txBody>
          <a:bodyPr tIns="45720" anchor="t">
            <a:normAutofit/>
          </a:bodyPr>
          <a:lstStyle>
            <a:lvl1pPr>
              <a:lnSpc>
                <a:spcPct val="100000"/>
              </a:lnSpc>
              <a:defRPr sz="3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BA29649-B19F-499E-8E9A-3577EAC8F03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4965192" y="1161288"/>
            <a:ext cx="6729984" cy="4645152"/>
          </a:xfrm>
        </p:spPr>
        <p:txBody>
          <a:bodyPr>
            <a:normAutofit/>
          </a:bodyPr>
          <a:lstStyle>
            <a:lvl1pPr marL="0" indent="0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BC9EF2E-A8CD-41A1-B11A-0D8842797A9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68680" y="3438144"/>
            <a:ext cx="3099816" cy="205740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44257B5-0DE0-401F-9171-E8687A97DBA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68680" y="6356350"/>
            <a:ext cx="2743200" cy="365125"/>
          </a:xfrm>
        </p:spPr>
        <p:txBody>
          <a:bodyPr/>
          <a:lstStyle/>
          <a:p>
            <a:fld id="{02AC24A9-CCB6-4F8D-B8DB-C2F3692CFA5A}" type="datetimeFigureOut">
              <a:rPr lang="en-US" smtClean="0"/>
              <a:t>5/13/2020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88CD9AD-D667-4FD4-AA34-428AA0BCD0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8770FB6-F273-4BA6-8B97-9835AC5378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09146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B325BDE-35A4-4AAD-960B-C1415864AD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E459C78-0CC4-4552-93DD-49B4194D005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6744A3C-9C54-46A6-B3EF-5B36362423E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AC24A9-CCB6-4F8D-B8DB-C2F3692CFA5A}" type="datetimeFigureOut">
              <a:rPr lang="en-US" smtClean="0"/>
              <a:t>5/13/2020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7D5A696-7B4B-4181-A961-7D66556D507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3038CB5-8F4A-401D-A3A9-B27DC15B7A8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71504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82" r:id="rId2"/>
    <p:sldLayoutId id="2147483681" r:id="rId3"/>
    <p:sldLayoutId id="2147483680" r:id="rId4"/>
    <p:sldLayoutId id="2147483679" r:id="rId5"/>
    <p:sldLayoutId id="2147483678" r:id="rId6"/>
    <p:sldLayoutId id="2147483677" r:id="rId7"/>
    <p:sldLayoutId id="2147483676" r:id="rId8"/>
    <p:sldLayoutId id="2147483675" r:id="rId9"/>
    <p:sldLayoutId id="2147483674" r:id="rId10"/>
    <p:sldLayoutId id="214748367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5" Type="http://schemas.openxmlformats.org/officeDocument/2006/relationships/image" Target="../media/image2.jpeg"/><Relationship Id="rId4" Type="http://schemas.openxmlformats.org/officeDocument/2006/relationships/image" Target="../media/image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526E0BFB-CDF1-4990-8C11-AC849311E0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6F63508-C698-4C76-BDDA-B86495E69D16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 rotWithShape="1">
          <a:blip r:embed="rId4"/>
          <a:srcRect l="9091" t="9091"/>
          <a:stretch/>
        </p:blipFill>
        <p:spPr>
          <a:xfrm>
            <a:off x="-2" y="10"/>
            <a:ext cx="12192002" cy="685799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6069A1F8-9BEB-4786-9694-FC48B2D75D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2788244" y="0"/>
            <a:ext cx="9403756" cy="6858000"/>
          </a:xfrm>
          <a:prstGeom prst="rect">
            <a:avLst/>
          </a:prstGeom>
          <a:gradFill>
            <a:gsLst>
              <a:gs pos="58000">
                <a:schemeClr val="tx1">
                  <a:alpha val="30000"/>
                </a:schemeClr>
              </a:gs>
              <a:gs pos="30000">
                <a:schemeClr val="tx1">
                  <a:alpha val="20000"/>
                </a:schemeClr>
              </a:gs>
              <a:gs pos="0">
                <a:schemeClr val="tx1">
                  <a:alpha val="0"/>
                </a:schemeClr>
              </a:gs>
              <a:gs pos="100000">
                <a:schemeClr val="tx1">
                  <a:alpha val="30000"/>
                </a:schemeClr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32624" y="908631"/>
            <a:ext cx="4023360" cy="2807208"/>
          </a:xfrm>
        </p:spPr>
        <p:txBody>
          <a:bodyPr anchor="b">
            <a:normAutofit/>
          </a:bodyPr>
          <a:lstStyle/>
          <a:p>
            <a:r>
              <a:rPr lang="en-US" sz="6000" dirty="0">
                <a:solidFill>
                  <a:srgbClr val="FF0000"/>
                </a:solidFill>
                <a:cs typeface="Calibri Light"/>
              </a:rPr>
              <a:t>Rivers</a:t>
            </a:r>
            <a:endParaRPr lang="en-US" sz="6000" dirty="0">
              <a:solidFill>
                <a:srgbClr val="FF000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39698" y="5492496"/>
            <a:ext cx="4023360" cy="1208141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1600" dirty="0">
                <a:solidFill>
                  <a:schemeClr val="bg1"/>
                </a:solidFill>
              </a:rPr>
              <a:t>By Lily Bowker Y5</a:t>
            </a:r>
          </a:p>
        </p:txBody>
      </p:sp>
      <p:pic>
        <p:nvPicPr>
          <p:cNvPr id="13" name="Picture 13">
            <a:extLst>
              <a:ext uri="{FF2B5EF4-FFF2-40B4-BE49-F238E27FC236}">
                <a16:creationId xmlns:a16="http://schemas.microsoft.com/office/drawing/2014/main" id="{4C0EB43C-1AB4-4D65-92BD-D22BB044D95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37302" y="1939848"/>
            <a:ext cx="5168589" cy="32199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85722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mute="1">
                <p:cTn id="7" repeatCount="indefinite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theme/theme1.xml><?xml version="1.0" encoding="utf-8"?>
<a:theme xmlns:a="http://schemas.openxmlformats.org/drawingml/2006/main" name="AccentBoxVTI">
  <a:themeElements>
    <a:clrScheme name="AnalogousFromRegularSeedLeftStep">
      <a:dk1>
        <a:srgbClr val="000000"/>
      </a:dk1>
      <a:lt1>
        <a:srgbClr val="FFFFFF"/>
      </a:lt1>
      <a:dk2>
        <a:srgbClr val="243D41"/>
      </a:dk2>
      <a:lt2>
        <a:srgbClr val="E6E8E2"/>
      </a:lt2>
      <a:accent1>
        <a:srgbClr val="7D3CE9"/>
      </a:accent1>
      <a:accent2>
        <a:srgbClr val="4F55DF"/>
      </a:accent2>
      <a:accent3>
        <a:srgbClr val="2980E7"/>
      </a:accent3>
      <a:accent4>
        <a:srgbClr val="16B3C9"/>
      </a:accent4>
      <a:accent5>
        <a:srgbClr val="21BA8D"/>
      </a:accent5>
      <a:accent6>
        <a:srgbClr val="15BD46"/>
      </a:accent6>
      <a:hlink>
        <a:srgbClr val="6A8D2F"/>
      </a:hlink>
      <a:folHlink>
        <a:srgbClr val="848484"/>
      </a:folHlink>
    </a:clrScheme>
    <a:fontScheme name="Avenir">
      <a:majorFont>
        <a:latin typeface="Avenir Next LT Pro"/>
        <a:ea typeface=""/>
        <a:cs typeface=""/>
      </a:majorFont>
      <a:minorFont>
        <a:latin typeface="Avenir Next LT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ccentBoxVTI" id="{9F778A78-DC9A-453A-A82D-A75CAD503E15}" vid="{EA961113-7CC4-4569-8A6A-7BC2C1E2F40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5</Words>
  <Application>Microsoft Office PowerPoint</Application>
  <PresentationFormat>Widescreen</PresentationFormat>
  <Paragraphs>2</Paragraphs>
  <Slides>1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Avenir Next LT Pro</vt:lpstr>
      <vt:lpstr>Calibri</vt:lpstr>
      <vt:lpstr>AccentBoxVTI</vt:lpstr>
      <vt:lpstr>Rivers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Data Operations</dc:creator>
  <cp:lastModifiedBy>Data Operations</cp:lastModifiedBy>
  <cp:revision>568</cp:revision>
  <dcterms:created xsi:type="dcterms:W3CDTF">2020-05-12T10:43:44Z</dcterms:created>
  <dcterms:modified xsi:type="dcterms:W3CDTF">2020-05-13T20:09:11Z</dcterms:modified>
</cp:coreProperties>
</file>