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9" r:id="rId3"/>
    <p:sldId id="26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91" d="100"/>
          <a:sy n="91" d="100"/>
        </p:scale>
        <p:origin x="56" y="6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8.svg"/><Relationship Id="rId1" Type="http://schemas.openxmlformats.org/officeDocument/2006/relationships/image" Target="../media/image17.png"/><Relationship Id="rId6" Type="http://schemas.openxmlformats.org/officeDocument/2006/relationships/image" Target="../media/image12.svg"/><Relationship Id="rId5" Type="http://schemas.openxmlformats.org/officeDocument/2006/relationships/image" Target="../media/image1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3BD0AA9F-F8BC-4A71-B594-A365567D0FFA}" type="doc">
      <dgm:prSet loTypeId="urn:microsoft.com/office/officeart/2005/8/layout/matrix3" loCatId="matrix" qsTypeId="urn:microsoft.com/office/officeart/2005/8/quickstyle/simple1" qsCatId="simple" csTypeId="urn:microsoft.com/office/officeart/2005/8/colors/accent2_2" csCatId="accent2"/>
      <dgm:spPr/>
      <dgm:t>
        <a:bodyPr/>
        <a:lstStyle/>
        <a:p>
          <a:endParaRPr lang="en-US"/>
        </a:p>
      </dgm:t>
    </dgm:pt>
    <dgm:pt modelId="{D4A08D05-ED2D-4AC6-ABFE-625C2D13915B}">
      <dgm:prSet/>
      <dgm:spPr/>
      <dgm:t>
        <a:bodyPr/>
        <a:lstStyle/>
        <a:p>
          <a:r>
            <a:rPr lang="en-US"/>
            <a:t>Rivers are found on every continent so all types of land.</a:t>
          </a:r>
        </a:p>
      </dgm:t>
    </dgm:pt>
    <dgm:pt modelId="{8DFD4271-E472-4088-8084-5B98CF5CF0FD}" type="parTrans" cxnId="{95B1C390-5CF2-4667-9D1D-806E02540177}">
      <dgm:prSet/>
      <dgm:spPr/>
      <dgm:t>
        <a:bodyPr/>
        <a:lstStyle/>
        <a:p>
          <a:endParaRPr lang="en-US"/>
        </a:p>
      </dgm:t>
    </dgm:pt>
    <dgm:pt modelId="{8C7B3C78-AA32-49FA-9AEA-73080F48731B}" type="sibTrans" cxnId="{95B1C390-5CF2-4667-9D1D-806E02540177}">
      <dgm:prSet/>
      <dgm:spPr/>
      <dgm:t>
        <a:bodyPr/>
        <a:lstStyle/>
        <a:p>
          <a:endParaRPr lang="en-US"/>
        </a:p>
      </dgm:t>
    </dgm:pt>
    <dgm:pt modelId="{E2BAEEA1-6F9D-4509-9432-45F40D126F42}">
      <dgm:prSet/>
      <dgm:spPr/>
      <dgm:t>
        <a:bodyPr/>
        <a:lstStyle/>
        <a:p>
          <a:r>
            <a:rPr lang="en-US"/>
            <a:t>Some can just be </a:t>
          </a:r>
          <a:r>
            <a:rPr lang="en-US">
              <a:latin typeface="Avenir Next LT Pro"/>
            </a:rPr>
            <a:t>kilometers</a:t>
          </a:r>
          <a:r>
            <a:rPr lang="en-US"/>
            <a:t> but some can be the span of a continent </a:t>
          </a:r>
        </a:p>
      </dgm:t>
    </dgm:pt>
    <dgm:pt modelId="{F843C5D6-A8A4-4DC8-8AF3-61EDD3163FE3}" type="parTrans" cxnId="{D652DE1A-D7AB-41D7-B2D2-0A978AA4460B}">
      <dgm:prSet/>
      <dgm:spPr/>
      <dgm:t>
        <a:bodyPr/>
        <a:lstStyle/>
        <a:p>
          <a:endParaRPr lang="en-US"/>
        </a:p>
      </dgm:t>
    </dgm:pt>
    <dgm:pt modelId="{0A46BBEC-C2F5-4538-A296-93258976A958}" type="sibTrans" cxnId="{D652DE1A-D7AB-41D7-B2D2-0A978AA4460B}">
      <dgm:prSet/>
      <dgm:spPr/>
      <dgm:t>
        <a:bodyPr/>
        <a:lstStyle/>
        <a:p>
          <a:endParaRPr lang="en-US"/>
        </a:p>
      </dgm:t>
    </dgm:pt>
    <dgm:pt modelId="{E285FCA6-7024-4F2C-90A8-1BB4119F02E5}">
      <dgm:prSet/>
      <dgm:spPr/>
      <dgm:t>
        <a:bodyPr/>
        <a:lstStyle/>
        <a:p>
          <a:pPr rtl="0"/>
          <a:r>
            <a:rPr lang="en-US"/>
            <a:t>The congo river is the deepest river in the world</a:t>
          </a:r>
          <a:r>
            <a:rPr lang="en-US">
              <a:latin typeface="Avenir Next LT Pro"/>
            </a:rPr>
            <a:t> </a:t>
          </a:r>
          <a:r>
            <a:rPr lang="en-US"/>
            <a:t> </a:t>
          </a:r>
          <a:r>
            <a:rPr lang="en-US">
              <a:latin typeface="Avenir Next LT Pro"/>
            </a:rPr>
            <a:t>measuring </a:t>
          </a:r>
          <a:r>
            <a:rPr lang="en-US"/>
            <a:t>220 </a:t>
          </a:r>
          <a:r>
            <a:rPr lang="en-US">
              <a:latin typeface="Avenir Next LT Pro"/>
            </a:rPr>
            <a:t>metres</a:t>
          </a:r>
          <a:r>
            <a:rPr lang="en-US"/>
            <a:t> deep.</a:t>
          </a:r>
        </a:p>
      </dgm:t>
    </dgm:pt>
    <dgm:pt modelId="{892C65C9-07E9-42FC-9ACB-B7DF65597F18}" type="parTrans" cxnId="{0BCEED28-7E13-44F2-8720-0D9114015651}">
      <dgm:prSet/>
      <dgm:spPr/>
      <dgm:t>
        <a:bodyPr/>
        <a:lstStyle/>
        <a:p>
          <a:endParaRPr lang="en-US"/>
        </a:p>
      </dgm:t>
    </dgm:pt>
    <dgm:pt modelId="{2935E82D-354F-4C12-AC0A-B1DFCA46F0F2}" type="sibTrans" cxnId="{0BCEED28-7E13-44F2-8720-0D9114015651}">
      <dgm:prSet/>
      <dgm:spPr/>
      <dgm:t>
        <a:bodyPr/>
        <a:lstStyle/>
        <a:p>
          <a:endParaRPr lang="en-US"/>
        </a:p>
      </dgm:t>
    </dgm:pt>
    <dgm:pt modelId="{A2115D79-D6D7-4A03-8D9C-FA34451E58BF}">
      <dgm:prSet/>
      <dgm:spPr/>
      <dgm:t>
        <a:bodyPr/>
        <a:lstStyle/>
        <a:p>
          <a:r>
            <a:rPr lang="en-US"/>
            <a:t>Animals you could see are a Water vole, an otter, a badger, a stoat, a weasel,a fox and lots more.  </a:t>
          </a:r>
        </a:p>
      </dgm:t>
    </dgm:pt>
    <dgm:pt modelId="{95F80F52-B811-4222-8EE3-7C1D7DF76D31}" type="parTrans" cxnId="{31AB9285-B031-4EC4-B63A-0AC89EB77061}">
      <dgm:prSet/>
      <dgm:spPr/>
      <dgm:t>
        <a:bodyPr/>
        <a:lstStyle/>
        <a:p>
          <a:endParaRPr lang="en-US"/>
        </a:p>
      </dgm:t>
    </dgm:pt>
    <dgm:pt modelId="{FF5CF14C-8F3D-4043-BBED-4981CC40499A}" type="sibTrans" cxnId="{31AB9285-B031-4EC4-B63A-0AC89EB77061}">
      <dgm:prSet/>
      <dgm:spPr/>
      <dgm:t>
        <a:bodyPr/>
        <a:lstStyle/>
        <a:p>
          <a:endParaRPr lang="en-US"/>
        </a:p>
      </dgm:t>
    </dgm:pt>
    <dgm:pt modelId="{4866E47D-C990-4BF1-915D-2EDB513C3373}" type="pres">
      <dgm:prSet presAssocID="{3BD0AA9F-F8BC-4A71-B594-A365567D0FFA}" presName="matrix" presStyleCnt="0">
        <dgm:presLayoutVars>
          <dgm:chMax val="1"/>
          <dgm:dir/>
          <dgm:resizeHandles val="exact"/>
        </dgm:presLayoutVars>
      </dgm:prSet>
      <dgm:spPr/>
    </dgm:pt>
    <dgm:pt modelId="{FF6BD634-B79C-4A2F-B917-FE27DCC99B90}" type="pres">
      <dgm:prSet presAssocID="{3BD0AA9F-F8BC-4A71-B594-A365567D0FFA}" presName="diamond" presStyleLbl="bgShp" presStyleIdx="0" presStyleCnt="1"/>
      <dgm:spPr/>
    </dgm:pt>
    <dgm:pt modelId="{53D65F2B-1CDF-4509-A5E8-9E986966ABAD}" type="pres">
      <dgm:prSet presAssocID="{3BD0AA9F-F8BC-4A71-B594-A365567D0FFA}" presName="quad1" presStyleLbl="node1" presStyleIdx="0" presStyleCnt="4">
        <dgm:presLayoutVars>
          <dgm:chMax val="0"/>
          <dgm:chPref val="0"/>
          <dgm:bulletEnabled val="1"/>
        </dgm:presLayoutVars>
      </dgm:prSet>
      <dgm:spPr/>
    </dgm:pt>
    <dgm:pt modelId="{CB701CC9-40EB-4D66-AAF5-0641D7975354}" type="pres">
      <dgm:prSet presAssocID="{3BD0AA9F-F8BC-4A71-B594-A365567D0FFA}" presName="quad2" presStyleLbl="node1" presStyleIdx="1" presStyleCnt="4">
        <dgm:presLayoutVars>
          <dgm:chMax val="0"/>
          <dgm:chPref val="0"/>
          <dgm:bulletEnabled val="1"/>
        </dgm:presLayoutVars>
      </dgm:prSet>
      <dgm:spPr/>
    </dgm:pt>
    <dgm:pt modelId="{1E21E1CC-A29D-490E-B597-BFA6FF595536}" type="pres">
      <dgm:prSet presAssocID="{3BD0AA9F-F8BC-4A71-B594-A365567D0FFA}" presName="quad3" presStyleLbl="node1" presStyleIdx="2" presStyleCnt="4">
        <dgm:presLayoutVars>
          <dgm:chMax val="0"/>
          <dgm:chPref val="0"/>
          <dgm:bulletEnabled val="1"/>
        </dgm:presLayoutVars>
      </dgm:prSet>
      <dgm:spPr/>
    </dgm:pt>
    <dgm:pt modelId="{A8B28FA4-59F7-44A2-8BE8-8ABD43855F67}" type="pres">
      <dgm:prSet presAssocID="{3BD0AA9F-F8BC-4A71-B594-A365567D0FFA}" presName="quad4" presStyleLbl="node1" presStyleIdx="3" presStyleCnt="4">
        <dgm:presLayoutVars>
          <dgm:chMax val="0"/>
          <dgm:chPref val="0"/>
          <dgm:bulletEnabled val="1"/>
        </dgm:presLayoutVars>
      </dgm:prSet>
      <dgm:spPr/>
    </dgm:pt>
  </dgm:ptLst>
  <dgm:cxnLst>
    <dgm:cxn modelId="{13B19A00-471D-4F75-BC0E-F590735790A5}" type="presOf" srcId="{E285FCA6-7024-4F2C-90A8-1BB4119F02E5}" destId="{1E21E1CC-A29D-490E-B597-BFA6FF595536}" srcOrd="0" destOrd="0" presId="urn:microsoft.com/office/officeart/2005/8/layout/matrix3"/>
    <dgm:cxn modelId="{D652DE1A-D7AB-41D7-B2D2-0A978AA4460B}" srcId="{3BD0AA9F-F8BC-4A71-B594-A365567D0FFA}" destId="{E2BAEEA1-6F9D-4509-9432-45F40D126F42}" srcOrd="1" destOrd="0" parTransId="{F843C5D6-A8A4-4DC8-8AF3-61EDD3163FE3}" sibTransId="{0A46BBEC-C2F5-4538-A296-93258976A958}"/>
    <dgm:cxn modelId="{0BCEED28-7E13-44F2-8720-0D9114015651}" srcId="{3BD0AA9F-F8BC-4A71-B594-A365567D0FFA}" destId="{E285FCA6-7024-4F2C-90A8-1BB4119F02E5}" srcOrd="2" destOrd="0" parTransId="{892C65C9-07E9-42FC-9ACB-B7DF65597F18}" sibTransId="{2935E82D-354F-4C12-AC0A-B1DFCA46F0F2}"/>
    <dgm:cxn modelId="{B659A639-76C6-44F7-8AE3-66CE8C61F720}" type="presOf" srcId="{D4A08D05-ED2D-4AC6-ABFE-625C2D13915B}" destId="{53D65F2B-1CDF-4509-A5E8-9E986966ABAD}" srcOrd="0" destOrd="0" presId="urn:microsoft.com/office/officeart/2005/8/layout/matrix3"/>
    <dgm:cxn modelId="{1F646A46-7ABD-42E3-86EB-E756C4073CCE}" type="presOf" srcId="{A2115D79-D6D7-4A03-8D9C-FA34451E58BF}" destId="{A8B28FA4-59F7-44A2-8BE8-8ABD43855F67}" srcOrd="0" destOrd="0" presId="urn:microsoft.com/office/officeart/2005/8/layout/matrix3"/>
    <dgm:cxn modelId="{31AB9285-B031-4EC4-B63A-0AC89EB77061}" srcId="{3BD0AA9F-F8BC-4A71-B594-A365567D0FFA}" destId="{A2115D79-D6D7-4A03-8D9C-FA34451E58BF}" srcOrd="3" destOrd="0" parTransId="{95F80F52-B811-4222-8EE3-7C1D7DF76D31}" sibTransId="{FF5CF14C-8F3D-4043-BBED-4981CC40499A}"/>
    <dgm:cxn modelId="{53A5408F-0C65-4BAB-BFF5-F28572F5030A}" type="presOf" srcId="{3BD0AA9F-F8BC-4A71-B594-A365567D0FFA}" destId="{4866E47D-C990-4BF1-915D-2EDB513C3373}" srcOrd="0" destOrd="0" presId="urn:microsoft.com/office/officeart/2005/8/layout/matrix3"/>
    <dgm:cxn modelId="{95B1C390-5CF2-4667-9D1D-806E02540177}" srcId="{3BD0AA9F-F8BC-4A71-B594-A365567D0FFA}" destId="{D4A08D05-ED2D-4AC6-ABFE-625C2D13915B}" srcOrd="0" destOrd="0" parTransId="{8DFD4271-E472-4088-8084-5B98CF5CF0FD}" sibTransId="{8C7B3C78-AA32-49FA-9AEA-73080F48731B}"/>
    <dgm:cxn modelId="{5E422CA1-4924-4735-8243-ECB17B8B68C8}" type="presOf" srcId="{E2BAEEA1-6F9D-4509-9432-45F40D126F42}" destId="{CB701CC9-40EB-4D66-AAF5-0641D7975354}" srcOrd="0" destOrd="0" presId="urn:microsoft.com/office/officeart/2005/8/layout/matrix3"/>
    <dgm:cxn modelId="{E1995A06-EBF5-4415-8EED-61057D232FF5}" type="presParOf" srcId="{4866E47D-C990-4BF1-915D-2EDB513C3373}" destId="{FF6BD634-B79C-4A2F-B917-FE27DCC99B90}" srcOrd="0" destOrd="0" presId="urn:microsoft.com/office/officeart/2005/8/layout/matrix3"/>
    <dgm:cxn modelId="{025C9B58-3C0E-4728-9273-035E7F9C819F}" type="presParOf" srcId="{4866E47D-C990-4BF1-915D-2EDB513C3373}" destId="{53D65F2B-1CDF-4509-A5E8-9E986966ABAD}" srcOrd="1" destOrd="0" presId="urn:microsoft.com/office/officeart/2005/8/layout/matrix3"/>
    <dgm:cxn modelId="{42E2DDA3-EC5E-4254-BA05-B52EE655AFE1}" type="presParOf" srcId="{4866E47D-C990-4BF1-915D-2EDB513C3373}" destId="{CB701CC9-40EB-4D66-AAF5-0641D7975354}" srcOrd="2" destOrd="0" presId="urn:microsoft.com/office/officeart/2005/8/layout/matrix3"/>
    <dgm:cxn modelId="{0F3D5F38-00BB-4520-9CEC-46B25FAC979E}" type="presParOf" srcId="{4866E47D-C990-4BF1-915D-2EDB513C3373}" destId="{1E21E1CC-A29D-490E-B597-BFA6FF595536}" srcOrd="3" destOrd="0" presId="urn:microsoft.com/office/officeart/2005/8/layout/matrix3"/>
    <dgm:cxn modelId="{18AF04C4-C71C-44EF-B297-40C4BC272D16}" type="presParOf" srcId="{4866E47D-C990-4BF1-915D-2EDB513C3373}" destId="{A8B28FA4-59F7-44A2-8BE8-8ABD43855F6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E4C26D-8E06-4D49-A191-50A9A764BC6F}"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E524EEE9-DBFE-4831-8A70-2434B791012C}">
      <dgm:prSet/>
      <dgm:spPr/>
      <dgm:t>
        <a:bodyPr/>
        <a:lstStyle/>
        <a:p>
          <a:pPr>
            <a:defRPr cap="all"/>
          </a:pPr>
          <a:r>
            <a:rPr lang="en-US"/>
            <a:t>They give us clean fresh water</a:t>
          </a:r>
        </a:p>
      </dgm:t>
    </dgm:pt>
    <dgm:pt modelId="{FCB7CFBE-AFFD-4CFC-AD30-1E77E01C9CF6}" type="parTrans" cxnId="{DB308482-A07B-48BB-9CED-88D117169496}">
      <dgm:prSet/>
      <dgm:spPr/>
      <dgm:t>
        <a:bodyPr/>
        <a:lstStyle/>
        <a:p>
          <a:endParaRPr lang="en-US"/>
        </a:p>
      </dgm:t>
    </dgm:pt>
    <dgm:pt modelId="{A54DCD6A-7CCA-4E5D-A1E5-9455DE686231}" type="sibTrans" cxnId="{DB308482-A07B-48BB-9CED-88D117169496}">
      <dgm:prSet/>
      <dgm:spPr/>
      <dgm:t>
        <a:bodyPr/>
        <a:lstStyle/>
        <a:p>
          <a:endParaRPr lang="en-US"/>
        </a:p>
      </dgm:t>
    </dgm:pt>
    <dgm:pt modelId="{DEA3077E-44A8-49D7-95F0-AB9231EF84C2}">
      <dgm:prSet/>
      <dgm:spPr/>
      <dgm:t>
        <a:bodyPr/>
        <a:lstStyle/>
        <a:p>
          <a:pPr>
            <a:defRPr cap="all"/>
          </a:pPr>
          <a:r>
            <a:rPr lang="en-US"/>
            <a:t>There a habbitat for our animals</a:t>
          </a:r>
        </a:p>
      </dgm:t>
    </dgm:pt>
    <dgm:pt modelId="{94CBBEC9-97FD-49CF-8357-443AA1FFE9B3}" type="parTrans" cxnId="{E0C155BB-0128-45A0-96E4-E358A81C2954}">
      <dgm:prSet/>
      <dgm:spPr/>
      <dgm:t>
        <a:bodyPr/>
        <a:lstStyle/>
        <a:p>
          <a:endParaRPr lang="en-US"/>
        </a:p>
      </dgm:t>
    </dgm:pt>
    <dgm:pt modelId="{15FE6586-C51C-4AE9-9B07-D32C0CDA34AD}" type="sibTrans" cxnId="{E0C155BB-0128-45A0-96E4-E358A81C2954}">
      <dgm:prSet/>
      <dgm:spPr/>
      <dgm:t>
        <a:bodyPr/>
        <a:lstStyle/>
        <a:p>
          <a:endParaRPr lang="en-US"/>
        </a:p>
      </dgm:t>
    </dgm:pt>
    <dgm:pt modelId="{044A3CC4-8243-49DC-8AB7-F1EEA9123E9B}">
      <dgm:prSet/>
      <dgm:spPr/>
      <dgm:t>
        <a:bodyPr/>
        <a:lstStyle/>
        <a:p>
          <a:pPr>
            <a:defRPr cap="all"/>
          </a:pPr>
          <a:r>
            <a:rPr lang="en-US"/>
            <a:t>Wild rivers can provide flood protection</a:t>
          </a:r>
        </a:p>
      </dgm:t>
    </dgm:pt>
    <dgm:pt modelId="{E6D01B2F-F7E9-4967-BDFF-F6EC8E186926}" type="parTrans" cxnId="{CF0F6911-C48B-452D-8828-BC4F6BDE5F85}">
      <dgm:prSet/>
      <dgm:spPr/>
      <dgm:t>
        <a:bodyPr/>
        <a:lstStyle/>
        <a:p>
          <a:endParaRPr lang="en-US"/>
        </a:p>
      </dgm:t>
    </dgm:pt>
    <dgm:pt modelId="{E56F56C6-AF4A-44A9-A2AA-B863BD65F698}" type="sibTrans" cxnId="{CF0F6911-C48B-452D-8828-BC4F6BDE5F85}">
      <dgm:prSet/>
      <dgm:spPr/>
      <dgm:t>
        <a:bodyPr/>
        <a:lstStyle/>
        <a:p>
          <a:endParaRPr lang="en-US"/>
        </a:p>
      </dgm:t>
    </dgm:pt>
    <dgm:pt modelId="{2C67F434-FC99-4D8D-B81E-FC761E8E1774}">
      <dgm:prSet/>
      <dgm:spPr/>
      <dgm:t>
        <a:bodyPr/>
        <a:lstStyle/>
        <a:p>
          <a:pPr>
            <a:defRPr cap="all"/>
          </a:pPr>
          <a:r>
            <a:rPr lang="en-US"/>
            <a:t>Wild rivers support the enire web of life</a:t>
          </a:r>
        </a:p>
      </dgm:t>
    </dgm:pt>
    <dgm:pt modelId="{B3FDEF60-215B-4DDE-9BDA-C30B8AF658C9}" type="parTrans" cxnId="{20A4AD1C-CA67-4986-8C5E-132C5D21A0A1}">
      <dgm:prSet/>
      <dgm:spPr/>
      <dgm:t>
        <a:bodyPr/>
        <a:lstStyle/>
        <a:p>
          <a:endParaRPr lang="en-US"/>
        </a:p>
      </dgm:t>
    </dgm:pt>
    <dgm:pt modelId="{A60922E9-9E75-49A8-831E-65FF217B0558}" type="sibTrans" cxnId="{20A4AD1C-CA67-4986-8C5E-132C5D21A0A1}">
      <dgm:prSet/>
      <dgm:spPr/>
      <dgm:t>
        <a:bodyPr/>
        <a:lstStyle/>
        <a:p>
          <a:endParaRPr lang="en-US"/>
        </a:p>
      </dgm:t>
    </dgm:pt>
    <dgm:pt modelId="{3DDFE97C-C973-4917-A1E2-070836EA767E}">
      <dgm:prSet/>
      <dgm:spPr/>
      <dgm:t>
        <a:bodyPr/>
        <a:lstStyle/>
        <a:p>
          <a:pPr rtl="0">
            <a:defRPr cap="all"/>
          </a:pPr>
          <a:r>
            <a:rPr lang="en-US"/>
            <a:t>We need rivers for everyday life if we didn’t have them</a:t>
          </a:r>
          <a:r>
            <a:rPr lang="en-US">
              <a:latin typeface="Avenir Next LT Pro"/>
            </a:rPr>
            <a:t>,</a:t>
          </a:r>
          <a:r>
            <a:rPr lang="en-US"/>
            <a:t> we could </a:t>
          </a:r>
          <a:r>
            <a:rPr lang="en-US">
              <a:latin typeface="Avenir Next LT Pro"/>
            </a:rPr>
            <a:t>lose</a:t>
          </a:r>
          <a:r>
            <a:rPr lang="en-US"/>
            <a:t> </a:t>
          </a:r>
          <a:r>
            <a:rPr lang="en-US">
              <a:latin typeface="Avenir Next LT Pro"/>
            </a:rPr>
            <a:t>precious widlife </a:t>
          </a:r>
          <a:r>
            <a:rPr lang="en-US"/>
            <a:t> </a:t>
          </a:r>
        </a:p>
      </dgm:t>
    </dgm:pt>
    <dgm:pt modelId="{7E762F72-7CC2-4BBB-8BFC-EE09DCF17E49}" type="parTrans" cxnId="{5D0FD770-24D7-4C95-9FEF-8416CD94568E}">
      <dgm:prSet/>
      <dgm:spPr/>
      <dgm:t>
        <a:bodyPr/>
        <a:lstStyle/>
        <a:p>
          <a:endParaRPr lang="en-US"/>
        </a:p>
      </dgm:t>
    </dgm:pt>
    <dgm:pt modelId="{9C1B5646-7253-4126-AEB8-413355DCF8D2}" type="sibTrans" cxnId="{5D0FD770-24D7-4C95-9FEF-8416CD94568E}">
      <dgm:prSet/>
      <dgm:spPr/>
      <dgm:t>
        <a:bodyPr/>
        <a:lstStyle/>
        <a:p>
          <a:endParaRPr lang="en-US"/>
        </a:p>
      </dgm:t>
    </dgm:pt>
    <dgm:pt modelId="{75C63DF1-270E-41C9-90F6-8EC98F46521D}" type="pres">
      <dgm:prSet presAssocID="{FEE4C26D-8E06-4D49-A191-50A9A764BC6F}" presName="root" presStyleCnt="0">
        <dgm:presLayoutVars>
          <dgm:dir/>
          <dgm:resizeHandles val="exact"/>
        </dgm:presLayoutVars>
      </dgm:prSet>
      <dgm:spPr/>
    </dgm:pt>
    <dgm:pt modelId="{F3BFF190-63D2-49EB-9132-DA4F19FAF20B}" type="pres">
      <dgm:prSet presAssocID="{E524EEE9-DBFE-4831-8A70-2434B791012C}" presName="compNode" presStyleCnt="0"/>
      <dgm:spPr/>
    </dgm:pt>
    <dgm:pt modelId="{2AA7749E-E961-4A77-AA2C-2CCF5422EA8E}" type="pres">
      <dgm:prSet presAssocID="{E524EEE9-DBFE-4831-8A70-2434B791012C}" presName="iconBgRect" presStyleLbl="bgShp" presStyleIdx="0" presStyleCnt="5"/>
      <dgm:spPr>
        <a:prstGeom prst="round2DiagRect">
          <a:avLst>
            <a:gd name="adj1" fmla="val 29727"/>
            <a:gd name="adj2" fmla="val 0"/>
          </a:avLst>
        </a:prstGeom>
      </dgm:spPr>
    </dgm:pt>
    <dgm:pt modelId="{A729EE1A-F7A5-4137-B96F-AE9692158CD1}" type="pres">
      <dgm:prSet presAssocID="{E524EEE9-DBFE-4831-8A70-2434B791012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wer"/>
        </a:ext>
      </dgm:extLst>
    </dgm:pt>
    <dgm:pt modelId="{547FEF52-9B99-40F0-BA18-78950E923ED9}" type="pres">
      <dgm:prSet presAssocID="{E524EEE9-DBFE-4831-8A70-2434B791012C}" presName="spaceRect" presStyleCnt="0"/>
      <dgm:spPr/>
    </dgm:pt>
    <dgm:pt modelId="{752F7FC3-8DBF-4687-A2FA-6BEB46B41B04}" type="pres">
      <dgm:prSet presAssocID="{E524EEE9-DBFE-4831-8A70-2434B791012C}" presName="textRect" presStyleLbl="revTx" presStyleIdx="0" presStyleCnt="5">
        <dgm:presLayoutVars>
          <dgm:chMax val="1"/>
          <dgm:chPref val="1"/>
        </dgm:presLayoutVars>
      </dgm:prSet>
      <dgm:spPr/>
    </dgm:pt>
    <dgm:pt modelId="{27214D1A-C34C-4EC8-BF55-A012806A9580}" type="pres">
      <dgm:prSet presAssocID="{A54DCD6A-7CCA-4E5D-A1E5-9455DE686231}" presName="sibTrans" presStyleCnt="0"/>
      <dgm:spPr/>
    </dgm:pt>
    <dgm:pt modelId="{C2A0C504-7F8E-45CC-9943-D6F3072B2F53}" type="pres">
      <dgm:prSet presAssocID="{DEA3077E-44A8-49D7-95F0-AB9231EF84C2}" presName="compNode" presStyleCnt="0"/>
      <dgm:spPr/>
    </dgm:pt>
    <dgm:pt modelId="{332FBDB4-6640-4F16-9101-FFAC1A8A967F}" type="pres">
      <dgm:prSet presAssocID="{DEA3077E-44A8-49D7-95F0-AB9231EF84C2}" presName="iconBgRect" presStyleLbl="bgShp" presStyleIdx="1" presStyleCnt="5"/>
      <dgm:spPr>
        <a:prstGeom prst="round2DiagRect">
          <a:avLst>
            <a:gd name="adj1" fmla="val 29727"/>
            <a:gd name="adj2" fmla="val 0"/>
          </a:avLst>
        </a:prstGeom>
      </dgm:spPr>
    </dgm:pt>
    <dgm:pt modelId="{4D211D53-C495-4BFD-854B-53A1652B4928}" type="pres">
      <dgm:prSet presAssocID="{DEA3077E-44A8-49D7-95F0-AB9231EF84C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iger"/>
        </a:ext>
      </dgm:extLst>
    </dgm:pt>
    <dgm:pt modelId="{440D9240-28D7-4A2C-8392-5E8319ECBC76}" type="pres">
      <dgm:prSet presAssocID="{DEA3077E-44A8-49D7-95F0-AB9231EF84C2}" presName="spaceRect" presStyleCnt="0"/>
      <dgm:spPr/>
    </dgm:pt>
    <dgm:pt modelId="{6B83872E-CB05-4C0F-95E3-5F5B7BCE83C3}" type="pres">
      <dgm:prSet presAssocID="{DEA3077E-44A8-49D7-95F0-AB9231EF84C2}" presName="textRect" presStyleLbl="revTx" presStyleIdx="1" presStyleCnt="5">
        <dgm:presLayoutVars>
          <dgm:chMax val="1"/>
          <dgm:chPref val="1"/>
        </dgm:presLayoutVars>
      </dgm:prSet>
      <dgm:spPr/>
    </dgm:pt>
    <dgm:pt modelId="{D85DE615-AF3F-47CD-9083-50BBBEDDEBD2}" type="pres">
      <dgm:prSet presAssocID="{15FE6586-C51C-4AE9-9B07-D32C0CDA34AD}" presName="sibTrans" presStyleCnt="0"/>
      <dgm:spPr/>
    </dgm:pt>
    <dgm:pt modelId="{302499A0-60A1-4DF7-A6B4-E4D40711F5CD}" type="pres">
      <dgm:prSet presAssocID="{044A3CC4-8243-49DC-8AB7-F1EEA9123E9B}" presName="compNode" presStyleCnt="0"/>
      <dgm:spPr/>
    </dgm:pt>
    <dgm:pt modelId="{6A8A4F46-A622-4B60-A7B6-50B66343E2EC}" type="pres">
      <dgm:prSet presAssocID="{044A3CC4-8243-49DC-8AB7-F1EEA9123E9B}" presName="iconBgRect" presStyleLbl="bgShp" presStyleIdx="2" presStyleCnt="5"/>
      <dgm:spPr>
        <a:prstGeom prst="round2DiagRect">
          <a:avLst>
            <a:gd name="adj1" fmla="val 29727"/>
            <a:gd name="adj2" fmla="val 0"/>
          </a:avLst>
        </a:prstGeom>
      </dgm:spPr>
    </dgm:pt>
    <dgm:pt modelId="{156C85B2-7F7A-4C6D-B77B-C0D45585E2D6}" type="pres">
      <dgm:prSet presAssocID="{044A3CC4-8243-49DC-8AB7-F1EEA9123E9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iny scene"/>
        </a:ext>
      </dgm:extLst>
    </dgm:pt>
    <dgm:pt modelId="{489C7087-A132-4218-8CD2-3BD4848A5D0B}" type="pres">
      <dgm:prSet presAssocID="{044A3CC4-8243-49DC-8AB7-F1EEA9123E9B}" presName="spaceRect" presStyleCnt="0"/>
      <dgm:spPr/>
    </dgm:pt>
    <dgm:pt modelId="{35E98B47-763E-47C3-A005-0D4B966A8593}" type="pres">
      <dgm:prSet presAssocID="{044A3CC4-8243-49DC-8AB7-F1EEA9123E9B}" presName="textRect" presStyleLbl="revTx" presStyleIdx="2" presStyleCnt="5">
        <dgm:presLayoutVars>
          <dgm:chMax val="1"/>
          <dgm:chPref val="1"/>
        </dgm:presLayoutVars>
      </dgm:prSet>
      <dgm:spPr/>
    </dgm:pt>
    <dgm:pt modelId="{800CCDBD-96AE-4445-8126-F995CF672D36}" type="pres">
      <dgm:prSet presAssocID="{E56F56C6-AF4A-44A9-A2AA-B863BD65F698}" presName="sibTrans" presStyleCnt="0"/>
      <dgm:spPr/>
    </dgm:pt>
    <dgm:pt modelId="{7396967B-0E2B-4010-A359-974572162551}" type="pres">
      <dgm:prSet presAssocID="{2C67F434-FC99-4D8D-B81E-FC761E8E1774}" presName="compNode" presStyleCnt="0"/>
      <dgm:spPr/>
    </dgm:pt>
    <dgm:pt modelId="{55499645-7D42-4325-BD32-53E7137E2CD1}" type="pres">
      <dgm:prSet presAssocID="{2C67F434-FC99-4D8D-B81E-FC761E8E1774}" presName="iconBgRect" presStyleLbl="bgShp" presStyleIdx="3" presStyleCnt="5"/>
      <dgm:spPr>
        <a:prstGeom prst="round2DiagRect">
          <a:avLst>
            <a:gd name="adj1" fmla="val 29727"/>
            <a:gd name="adj2" fmla="val 0"/>
          </a:avLst>
        </a:prstGeom>
      </dgm:spPr>
    </dgm:pt>
    <dgm:pt modelId="{AB19F925-433F-4C5F-B869-AAD145199EF4}" type="pres">
      <dgm:prSet presAssocID="{2C67F434-FC99-4D8D-B81E-FC761E8E177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pider Web"/>
        </a:ext>
      </dgm:extLst>
    </dgm:pt>
    <dgm:pt modelId="{8A7FD26F-50F0-44E6-8546-B22362557F28}" type="pres">
      <dgm:prSet presAssocID="{2C67F434-FC99-4D8D-B81E-FC761E8E1774}" presName="spaceRect" presStyleCnt="0"/>
      <dgm:spPr/>
    </dgm:pt>
    <dgm:pt modelId="{477A00CF-EFCE-4F26-A4B4-A5987E5C3FC2}" type="pres">
      <dgm:prSet presAssocID="{2C67F434-FC99-4D8D-B81E-FC761E8E1774}" presName="textRect" presStyleLbl="revTx" presStyleIdx="3" presStyleCnt="5">
        <dgm:presLayoutVars>
          <dgm:chMax val="1"/>
          <dgm:chPref val="1"/>
        </dgm:presLayoutVars>
      </dgm:prSet>
      <dgm:spPr/>
    </dgm:pt>
    <dgm:pt modelId="{06C5C2F7-D391-4F73-A665-8E7481C7B735}" type="pres">
      <dgm:prSet presAssocID="{A60922E9-9E75-49A8-831E-65FF217B0558}" presName="sibTrans" presStyleCnt="0"/>
      <dgm:spPr/>
    </dgm:pt>
    <dgm:pt modelId="{28DD5C35-6E21-4A80-9471-51C4C272E579}" type="pres">
      <dgm:prSet presAssocID="{3DDFE97C-C973-4917-A1E2-070836EA767E}" presName="compNode" presStyleCnt="0"/>
      <dgm:spPr/>
    </dgm:pt>
    <dgm:pt modelId="{486D8C99-FA58-4651-A229-0BCDA70B3CB7}" type="pres">
      <dgm:prSet presAssocID="{3DDFE97C-C973-4917-A1E2-070836EA767E}" presName="iconBgRect" presStyleLbl="bgShp" presStyleIdx="4" presStyleCnt="5"/>
      <dgm:spPr>
        <a:prstGeom prst="round2DiagRect">
          <a:avLst>
            <a:gd name="adj1" fmla="val 29727"/>
            <a:gd name="adj2" fmla="val 0"/>
          </a:avLst>
        </a:prstGeom>
      </dgm:spPr>
    </dgm:pt>
    <dgm:pt modelId="{2D8C70C5-2CCA-4FF3-B2AA-EF421EF0FF45}" type="pres">
      <dgm:prSet presAssocID="{3DDFE97C-C973-4917-A1E2-070836EA767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nfluencer"/>
        </a:ext>
      </dgm:extLst>
    </dgm:pt>
    <dgm:pt modelId="{C767FA4B-652B-4575-AB10-04F2DFDFDC53}" type="pres">
      <dgm:prSet presAssocID="{3DDFE97C-C973-4917-A1E2-070836EA767E}" presName="spaceRect" presStyleCnt="0"/>
      <dgm:spPr/>
    </dgm:pt>
    <dgm:pt modelId="{B09F5A42-42CD-419D-9287-64AC0F1B9218}" type="pres">
      <dgm:prSet presAssocID="{3DDFE97C-C973-4917-A1E2-070836EA767E}" presName="textRect" presStyleLbl="revTx" presStyleIdx="4" presStyleCnt="5">
        <dgm:presLayoutVars>
          <dgm:chMax val="1"/>
          <dgm:chPref val="1"/>
        </dgm:presLayoutVars>
      </dgm:prSet>
      <dgm:spPr/>
    </dgm:pt>
  </dgm:ptLst>
  <dgm:cxnLst>
    <dgm:cxn modelId="{CF0F6911-C48B-452D-8828-BC4F6BDE5F85}" srcId="{FEE4C26D-8E06-4D49-A191-50A9A764BC6F}" destId="{044A3CC4-8243-49DC-8AB7-F1EEA9123E9B}" srcOrd="2" destOrd="0" parTransId="{E6D01B2F-F7E9-4967-BDFF-F6EC8E186926}" sibTransId="{E56F56C6-AF4A-44A9-A2AA-B863BD65F698}"/>
    <dgm:cxn modelId="{C2931619-5EA5-418D-82E7-B92652F31682}" type="presOf" srcId="{E524EEE9-DBFE-4831-8A70-2434B791012C}" destId="{752F7FC3-8DBF-4687-A2FA-6BEB46B41B04}" srcOrd="0" destOrd="0" presId="urn:microsoft.com/office/officeart/2018/5/layout/IconLeafLabelList"/>
    <dgm:cxn modelId="{2A6E481C-2559-4ADF-8879-1C796C375D89}" type="presOf" srcId="{FEE4C26D-8E06-4D49-A191-50A9A764BC6F}" destId="{75C63DF1-270E-41C9-90F6-8EC98F46521D}" srcOrd="0" destOrd="0" presId="urn:microsoft.com/office/officeart/2018/5/layout/IconLeafLabelList"/>
    <dgm:cxn modelId="{20A4AD1C-CA67-4986-8C5E-132C5D21A0A1}" srcId="{FEE4C26D-8E06-4D49-A191-50A9A764BC6F}" destId="{2C67F434-FC99-4D8D-B81E-FC761E8E1774}" srcOrd="3" destOrd="0" parTransId="{B3FDEF60-215B-4DDE-9BDA-C30B8AF658C9}" sibTransId="{A60922E9-9E75-49A8-831E-65FF217B0558}"/>
    <dgm:cxn modelId="{E1264037-6192-41F3-B63C-9AF81A869995}" type="presOf" srcId="{2C67F434-FC99-4D8D-B81E-FC761E8E1774}" destId="{477A00CF-EFCE-4F26-A4B4-A5987E5C3FC2}" srcOrd="0" destOrd="0" presId="urn:microsoft.com/office/officeart/2018/5/layout/IconLeafLabelList"/>
    <dgm:cxn modelId="{5D0FD770-24D7-4C95-9FEF-8416CD94568E}" srcId="{FEE4C26D-8E06-4D49-A191-50A9A764BC6F}" destId="{3DDFE97C-C973-4917-A1E2-070836EA767E}" srcOrd="4" destOrd="0" parTransId="{7E762F72-7CC2-4BBB-8BFC-EE09DCF17E49}" sibTransId="{9C1B5646-7253-4126-AEB8-413355DCF8D2}"/>
    <dgm:cxn modelId="{DB308482-A07B-48BB-9CED-88D117169496}" srcId="{FEE4C26D-8E06-4D49-A191-50A9A764BC6F}" destId="{E524EEE9-DBFE-4831-8A70-2434B791012C}" srcOrd="0" destOrd="0" parTransId="{FCB7CFBE-AFFD-4CFC-AD30-1E77E01C9CF6}" sibTransId="{A54DCD6A-7CCA-4E5D-A1E5-9455DE686231}"/>
    <dgm:cxn modelId="{D8621593-31D3-4A62-BD76-8BA47FB430D7}" type="presOf" srcId="{3DDFE97C-C973-4917-A1E2-070836EA767E}" destId="{B09F5A42-42CD-419D-9287-64AC0F1B9218}" srcOrd="0" destOrd="0" presId="urn:microsoft.com/office/officeart/2018/5/layout/IconLeafLabelList"/>
    <dgm:cxn modelId="{E0C155BB-0128-45A0-96E4-E358A81C2954}" srcId="{FEE4C26D-8E06-4D49-A191-50A9A764BC6F}" destId="{DEA3077E-44A8-49D7-95F0-AB9231EF84C2}" srcOrd="1" destOrd="0" parTransId="{94CBBEC9-97FD-49CF-8357-443AA1FFE9B3}" sibTransId="{15FE6586-C51C-4AE9-9B07-D32C0CDA34AD}"/>
    <dgm:cxn modelId="{9E2595BD-C7CC-4C4A-BACC-9DC142CE6397}" type="presOf" srcId="{044A3CC4-8243-49DC-8AB7-F1EEA9123E9B}" destId="{35E98B47-763E-47C3-A005-0D4B966A8593}" srcOrd="0" destOrd="0" presId="urn:microsoft.com/office/officeart/2018/5/layout/IconLeafLabelList"/>
    <dgm:cxn modelId="{875ABDF8-1FDB-410E-A5D1-F6608F542AE0}" type="presOf" srcId="{DEA3077E-44A8-49D7-95F0-AB9231EF84C2}" destId="{6B83872E-CB05-4C0F-95E3-5F5B7BCE83C3}" srcOrd="0" destOrd="0" presId="urn:microsoft.com/office/officeart/2018/5/layout/IconLeafLabelList"/>
    <dgm:cxn modelId="{E0B6B7BB-7856-425E-A2D0-63186ABFA636}" type="presParOf" srcId="{75C63DF1-270E-41C9-90F6-8EC98F46521D}" destId="{F3BFF190-63D2-49EB-9132-DA4F19FAF20B}" srcOrd="0" destOrd="0" presId="urn:microsoft.com/office/officeart/2018/5/layout/IconLeafLabelList"/>
    <dgm:cxn modelId="{048FEB79-2A9B-4D80-99AC-6D7B330D8A58}" type="presParOf" srcId="{F3BFF190-63D2-49EB-9132-DA4F19FAF20B}" destId="{2AA7749E-E961-4A77-AA2C-2CCF5422EA8E}" srcOrd="0" destOrd="0" presId="urn:microsoft.com/office/officeart/2018/5/layout/IconLeafLabelList"/>
    <dgm:cxn modelId="{AD7C473F-FF11-4E44-915D-A9F1B0DEBCEB}" type="presParOf" srcId="{F3BFF190-63D2-49EB-9132-DA4F19FAF20B}" destId="{A729EE1A-F7A5-4137-B96F-AE9692158CD1}" srcOrd="1" destOrd="0" presId="urn:microsoft.com/office/officeart/2018/5/layout/IconLeafLabelList"/>
    <dgm:cxn modelId="{AD37965C-F524-4E7F-B453-8492F1E34A9D}" type="presParOf" srcId="{F3BFF190-63D2-49EB-9132-DA4F19FAF20B}" destId="{547FEF52-9B99-40F0-BA18-78950E923ED9}" srcOrd="2" destOrd="0" presId="urn:microsoft.com/office/officeart/2018/5/layout/IconLeafLabelList"/>
    <dgm:cxn modelId="{46BABFD5-AFBA-4ECB-8348-B0EB1ECA5507}" type="presParOf" srcId="{F3BFF190-63D2-49EB-9132-DA4F19FAF20B}" destId="{752F7FC3-8DBF-4687-A2FA-6BEB46B41B04}" srcOrd="3" destOrd="0" presId="urn:microsoft.com/office/officeart/2018/5/layout/IconLeafLabelList"/>
    <dgm:cxn modelId="{3B78DF09-A66B-42D0-86D7-125D399017EC}" type="presParOf" srcId="{75C63DF1-270E-41C9-90F6-8EC98F46521D}" destId="{27214D1A-C34C-4EC8-BF55-A012806A9580}" srcOrd="1" destOrd="0" presId="urn:microsoft.com/office/officeart/2018/5/layout/IconLeafLabelList"/>
    <dgm:cxn modelId="{41147DAE-132F-42C4-8D2B-7108D486A21E}" type="presParOf" srcId="{75C63DF1-270E-41C9-90F6-8EC98F46521D}" destId="{C2A0C504-7F8E-45CC-9943-D6F3072B2F53}" srcOrd="2" destOrd="0" presId="urn:microsoft.com/office/officeart/2018/5/layout/IconLeafLabelList"/>
    <dgm:cxn modelId="{379B1859-A2E9-4029-A54D-1F478160CF86}" type="presParOf" srcId="{C2A0C504-7F8E-45CC-9943-D6F3072B2F53}" destId="{332FBDB4-6640-4F16-9101-FFAC1A8A967F}" srcOrd="0" destOrd="0" presId="urn:microsoft.com/office/officeart/2018/5/layout/IconLeafLabelList"/>
    <dgm:cxn modelId="{AFDC2298-68A9-4B29-8370-20600496904A}" type="presParOf" srcId="{C2A0C504-7F8E-45CC-9943-D6F3072B2F53}" destId="{4D211D53-C495-4BFD-854B-53A1652B4928}" srcOrd="1" destOrd="0" presId="urn:microsoft.com/office/officeart/2018/5/layout/IconLeafLabelList"/>
    <dgm:cxn modelId="{B796C489-2042-40A6-828B-0B8407FEB180}" type="presParOf" srcId="{C2A0C504-7F8E-45CC-9943-D6F3072B2F53}" destId="{440D9240-28D7-4A2C-8392-5E8319ECBC76}" srcOrd="2" destOrd="0" presId="urn:microsoft.com/office/officeart/2018/5/layout/IconLeafLabelList"/>
    <dgm:cxn modelId="{44E4FE36-7B86-44F8-BB41-D3531BFF78F0}" type="presParOf" srcId="{C2A0C504-7F8E-45CC-9943-D6F3072B2F53}" destId="{6B83872E-CB05-4C0F-95E3-5F5B7BCE83C3}" srcOrd="3" destOrd="0" presId="urn:microsoft.com/office/officeart/2018/5/layout/IconLeafLabelList"/>
    <dgm:cxn modelId="{9D1A6915-5915-46BA-B8FB-C6F1A4139240}" type="presParOf" srcId="{75C63DF1-270E-41C9-90F6-8EC98F46521D}" destId="{D85DE615-AF3F-47CD-9083-50BBBEDDEBD2}" srcOrd="3" destOrd="0" presId="urn:microsoft.com/office/officeart/2018/5/layout/IconLeafLabelList"/>
    <dgm:cxn modelId="{706E455D-82F4-4510-9BEA-AD2706FAD9F4}" type="presParOf" srcId="{75C63DF1-270E-41C9-90F6-8EC98F46521D}" destId="{302499A0-60A1-4DF7-A6B4-E4D40711F5CD}" srcOrd="4" destOrd="0" presId="urn:microsoft.com/office/officeart/2018/5/layout/IconLeafLabelList"/>
    <dgm:cxn modelId="{77CEB577-CF12-44B1-9E9F-2241A83D5F40}" type="presParOf" srcId="{302499A0-60A1-4DF7-A6B4-E4D40711F5CD}" destId="{6A8A4F46-A622-4B60-A7B6-50B66343E2EC}" srcOrd="0" destOrd="0" presId="urn:microsoft.com/office/officeart/2018/5/layout/IconLeafLabelList"/>
    <dgm:cxn modelId="{CACACE70-4272-41E2-B0CE-C773CEFDF1B9}" type="presParOf" srcId="{302499A0-60A1-4DF7-A6B4-E4D40711F5CD}" destId="{156C85B2-7F7A-4C6D-B77B-C0D45585E2D6}" srcOrd="1" destOrd="0" presId="urn:microsoft.com/office/officeart/2018/5/layout/IconLeafLabelList"/>
    <dgm:cxn modelId="{0DF66D10-5BE9-4FFD-8508-983FBE8F4769}" type="presParOf" srcId="{302499A0-60A1-4DF7-A6B4-E4D40711F5CD}" destId="{489C7087-A132-4218-8CD2-3BD4848A5D0B}" srcOrd="2" destOrd="0" presId="urn:microsoft.com/office/officeart/2018/5/layout/IconLeafLabelList"/>
    <dgm:cxn modelId="{4C97C049-845E-40EA-8352-A785BB9151F1}" type="presParOf" srcId="{302499A0-60A1-4DF7-A6B4-E4D40711F5CD}" destId="{35E98B47-763E-47C3-A005-0D4B966A8593}" srcOrd="3" destOrd="0" presId="urn:microsoft.com/office/officeart/2018/5/layout/IconLeafLabelList"/>
    <dgm:cxn modelId="{7ED7C2D7-9F15-4F52-8FD3-625E84BDF8F6}" type="presParOf" srcId="{75C63DF1-270E-41C9-90F6-8EC98F46521D}" destId="{800CCDBD-96AE-4445-8126-F995CF672D36}" srcOrd="5" destOrd="0" presId="urn:microsoft.com/office/officeart/2018/5/layout/IconLeafLabelList"/>
    <dgm:cxn modelId="{73772BC4-0759-4FE7-B80F-78D3348BA042}" type="presParOf" srcId="{75C63DF1-270E-41C9-90F6-8EC98F46521D}" destId="{7396967B-0E2B-4010-A359-974572162551}" srcOrd="6" destOrd="0" presId="urn:microsoft.com/office/officeart/2018/5/layout/IconLeafLabelList"/>
    <dgm:cxn modelId="{B7026C10-320B-46A0-9290-8F3A8BE39698}" type="presParOf" srcId="{7396967B-0E2B-4010-A359-974572162551}" destId="{55499645-7D42-4325-BD32-53E7137E2CD1}" srcOrd="0" destOrd="0" presId="urn:microsoft.com/office/officeart/2018/5/layout/IconLeafLabelList"/>
    <dgm:cxn modelId="{D9E6E144-4145-4D98-B654-1584DF96B753}" type="presParOf" srcId="{7396967B-0E2B-4010-A359-974572162551}" destId="{AB19F925-433F-4C5F-B869-AAD145199EF4}" srcOrd="1" destOrd="0" presId="urn:microsoft.com/office/officeart/2018/5/layout/IconLeafLabelList"/>
    <dgm:cxn modelId="{E4695293-3D99-4A13-A51B-9327F6D5F85B}" type="presParOf" srcId="{7396967B-0E2B-4010-A359-974572162551}" destId="{8A7FD26F-50F0-44E6-8546-B22362557F28}" srcOrd="2" destOrd="0" presId="urn:microsoft.com/office/officeart/2018/5/layout/IconLeafLabelList"/>
    <dgm:cxn modelId="{ECF7F150-B3EB-4B73-AB03-5FBFD8238B34}" type="presParOf" srcId="{7396967B-0E2B-4010-A359-974572162551}" destId="{477A00CF-EFCE-4F26-A4B4-A5987E5C3FC2}" srcOrd="3" destOrd="0" presId="urn:microsoft.com/office/officeart/2018/5/layout/IconLeafLabelList"/>
    <dgm:cxn modelId="{ED2389D7-6368-48CF-B048-455DB1AB04AA}" type="presParOf" srcId="{75C63DF1-270E-41C9-90F6-8EC98F46521D}" destId="{06C5C2F7-D391-4F73-A665-8E7481C7B735}" srcOrd="7" destOrd="0" presId="urn:microsoft.com/office/officeart/2018/5/layout/IconLeafLabelList"/>
    <dgm:cxn modelId="{D3FE55C6-7C4E-4C8E-821F-6C46656903AC}" type="presParOf" srcId="{75C63DF1-270E-41C9-90F6-8EC98F46521D}" destId="{28DD5C35-6E21-4A80-9471-51C4C272E579}" srcOrd="8" destOrd="0" presId="urn:microsoft.com/office/officeart/2018/5/layout/IconLeafLabelList"/>
    <dgm:cxn modelId="{E88C2E01-AE1B-4248-8FE2-E913907A43C7}" type="presParOf" srcId="{28DD5C35-6E21-4A80-9471-51C4C272E579}" destId="{486D8C99-FA58-4651-A229-0BCDA70B3CB7}" srcOrd="0" destOrd="0" presId="urn:microsoft.com/office/officeart/2018/5/layout/IconLeafLabelList"/>
    <dgm:cxn modelId="{07CC1C97-BE05-4B8E-92A8-6197F7D2609E}" type="presParOf" srcId="{28DD5C35-6E21-4A80-9471-51C4C272E579}" destId="{2D8C70C5-2CCA-4FF3-B2AA-EF421EF0FF45}" srcOrd="1" destOrd="0" presId="urn:microsoft.com/office/officeart/2018/5/layout/IconLeafLabelList"/>
    <dgm:cxn modelId="{108689F1-59EF-4940-8BD8-B32278421EE9}" type="presParOf" srcId="{28DD5C35-6E21-4A80-9471-51C4C272E579}" destId="{C767FA4B-652B-4575-AB10-04F2DFDFDC53}" srcOrd="2" destOrd="0" presId="urn:microsoft.com/office/officeart/2018/5/layout/IconLeafLabelList"/>
    <dgm:cxn modelId="{4FC1509E-F61C-43B4-B869-D70C8C65710B}" type="presParOf" srcId="{28DD5C35-6E21-4A80-9471-51C4C272E579}" destId="{B09F5A42-42CD-419D-9287-64AC0F1B9218}"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BD634-B79C-4A2F-B917-FE27DCC99B90}">
      <dsp:nvSpPr>
        <dsp:cNvPr id="0" name=""/>
        <dsp:cNvSpPr/>
      </dsp:nvSpPr>
      <dsp:spPr>
        <a:xfrm>
          <a:off x="635507" y="0"/>
          <a:ext cx="5541264" cy="554126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65F2B-1CDF-4509-A5E8-9E986966ABAD}">
      <dsp:nvSpPr>
        <dsp:cNvPr id="0" name=""/>
        <dsp:cNvSpPr/>
      </dsp:nvSpPr>
      <dsp:spPr>
        <a:xfrm>
          <a:off x="1161928" y="526420"/>
          <a:ext cx="2161092" cy="216109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Rivers are found on every continent so all types of land.</a:t>
          </a:r>
        </a:p>
      </dsp:txBody>
      <dsp:txXfrm>
        <a:off x="1267424" y="631916"/>
        <a:ext cx="1950100" cy="1950100"/>
      </dsp:txXfrm>
    </dsp:sp>
    <dsp:sp modelId="{CB701CC9-40EB-4D66-AAF5-0641D7975354}">
      <dsp:nvSpPr>
        <dsp:cNvPr id="0" name=""/>
        <dsp:cNvSpPr/>
      </dsp:nvSpPr>
      <dsp:spPr>
        <a:xfrm>
          <a:off x="3489258" y="526420"/>
          <a:ext cx="2161092" cy="216109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Some can just be </a:t>
          </a:r>
          <a:r>
            <a:rPr lang="en-US" sz="1700" kern="1200">
              <a:latin typeface="Avenir Next LT Pro"/>
            </a:rPr>
            <a:t>kilometers</a:t>
          </a:r>
          <a:r>
            <a:rPr lang="en-US" sz="1700" kern="1200"/>
            <a:t> but some can be the span of a continent </a:t>
          </a:r>
        </a:p>
      </dsp:txBody>
      <dsp:txXfrm>
        <a:off x="3594754" y="631916"/>
        <a:ext cx="1950100" cy="1950100"/>
      </dsp:txXfrm>
    </dsp:sp>
    <dsp:sp modelId="{1E21E1CC-A29D-490E-B597-BFA6FF595536}">
      <dsp:nvSpPr>
        <dsp:cNvPr id="0" name=""/>
        <dsp:cNvSpPr/>
      </dsp:nvSpPr>
      <dsp:spPr>
        <a:xfrm>
          <a:off x="1161928" y="2853750"/>
          <a:ext cx="2161092" cy="216109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The congo river is the deepest river in the world</a:t>
          </a:r>
          <a:r>
            <a:rPr lang="en-US" sz="1700" kern="1200">
              <a:latin typeface="Avenir Next LT Pro"/>
            </a:rPr>
            <a:t> </a:t>
          </a:r>
          <a:r>
            <a:rPr lang="en-US" sz="1700" kern="1200"/>
            <a:t> </a:t>
          </a:r>
          <a:r>
            <a:rPr lang="en-US" sz="1700" kern="1200">
              <a:latin typeface="Avenir Next LT Pro"/>
            </a:rPr>
            <a:t>measuring </a:t>
          </a:r>
          <a:r>
            <a:rPr lang="en-US" sz="1700" kern="1200"/>
            <a:t>220 </a:t>
          </a:r>
          <a:r>
            <a:rPr lang="en-US" sz="1700" kern="1200">
              <a:latin typeface="Avenir Next LT Pro"/>
            </a:rPr>
            <a:t>metres</a:t>
          </a:r>
          <a:r>
            <a:rPr lang="en-US" sz="1700" kern="1200"/>
            <a:t> deep.</a:t>
          </a:r>
        </a:p>
      </dsp:txBody>
      <dsp:txXfrm>
        <a:off x="1267424" y="2959246"/>
        <a:ext cx="1950100" cy="1950100"/>
      </dsp:txXfrm>
    </dsp:sp>
    <dsp:sp modelId="{A8B28FA4-59F7-44A2-8BE8-8ABD43855F67}">
      <dsp:nvSpPr>
        <dsp:cNvPr id="0" name=""/>
        <dsp:cNvSpPr/>
      </dsp:nvSpPr>
      <dsp:spPr>
        <a:xfrm>
          <a:off x="3489258" y="2853750"/>
          <a:ext cx="2161092" cy="216109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Animals you could see are a Water vole, an otter, a badger, a stoat, a weasel,a fox and lots more.  </a:t>
          </a:r>
        </a:p>
      </dsp:txBody>
      <dsp:txXfrm>
        <a:off x="3594754" y="2959246"/>
        <a:ext cx="1950100" cy="1950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7749E-E961-4A77-AA2C-2CCF5422EA8E}">
      <dsp:nvSpPr>
        <dsp:cNvPr id="0" name=""/>
        <dsp:cNvSpPr/>
      </dsp:nvSpPr>
      <dsp:spPr>
        <a:xfrm>
          <a:off x="474228" y="1165211"/>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29EE1A-F7A5-4137-B96F-AE9692158CD1}">
      <dsp:nvSpPr>
        <dsp:cNvPr id="0" name=""/>
        <dsp:cNvSpPr/>
      </dsp:nvSpPr>
      <dsp:spPr>
        <a:xfrm>
          <a:off x="708228" y="1399211"/>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2F7FC3-8DBF-4687-A2FA-6BEB46B41B04}">
      <dsp:nvSpPr>
        <dsp:cNvPr id="0" name=""/>
        <dsp:cNvSpPr/>
      </dsp:nvSpPr>
      <dsp:spPr>
        <a:xfrm>
          <a:off x="123228" y="2605211"/>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They give us clean fresh water</a:t>
          </a:r>
        </a:p>
      </dsp:txBody>
      <dsp:txXfrm>
        <a:off x="123228" y="2605211"/>
        <a:ext cx="1800000" cy="765000"/>
      </dsp:txXfrm>
    </dsp:sp>
    <dsp:sp modelId="{332FBDB4-6640-4F16-9101-FFAC1A8A967F}">
      <dsp:nvSpPr>
        <dsp:cNvPr id="0" name=""/>
        <dsp:cNvSpPr/>
      </dsp:nvSpPr>
      <dsp:spPr>
        <a:xfrm>
          <a:off x="2589228" y="1165211"/>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211D53-C495-4BFD-854B-53A1652B4928}">
      <dsp:nvSpPr>
        <dsp:cNvPr id="0" name=""/>
        <dsp:cNvSpPr/>
      </dsp:nvSpPr>
      <dsp:spPr>
        <a:xfrm>
          <a:off x="2823228" y="1399211"/>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83872E-CB05-4C0F-95E3-5F5B7BCE83C3}">
      <dsp:nvSpPr>
        <dsp:cNvPr id="0" name=""/>
        <dsp:cNvSpPr/>
      </dsp:nvSpPr>
      <dsp:spPr>
        <a:xfrm>
          <a:off x="2238228" y="2605211"/>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There a habbitat for our animals</a:t>
          </a:r>
        </a:p>
      </dsp:txBody>
      <dsp:txXfrm>
        <a:off x="2238228" y="2605211"/>
        <a:ext cx="1800000" cy="765000"/>
      </dsp:txXfrm>
    </dsp:sp>
    <dsp:sp modelId="{6A8A4F46-A622-4B60-A7B6-50B66343E2EC}">
      <dsp:nvSpPr>
        <dsp:cNvPr id="0" name=""/>
        <dsp:cNvSpPr/>
      </dsp:nvSpPr>
      <dsp:spPr>
        <a:xfrm>
          <a:off x="4704228" y="1165211"/>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6C85B2-7F7A-4C6D-B77B-C0D45585E2D6}">
      <dsp:nvSpPr>
        <dsp:cNvPr id="0" name=""/>
        <dsp:cNvSpPr/>
      </dsp:nvSpPr>
      <dsp:spPr>
        <a:xfrm>
          <a:off x="4938228" y="1399211"/>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E98B47-763E-47C3-A005-0D4B966A8593}">
      <dsp:nvSpPr>
        <dsp:cNvPr id="0" name=""/>
        <dsp:cNvSpPr/>
      </dsp:nvSpPr>
      <dsp:spPr>
        <a:xfrm>
          <a:off x="4353228" y="2605211"/>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Wild rivers can provide flood protection</a:t>
          </a:r>
        </a:p>
      </dsp:txBody>
      <dsp:txXfrm>
        <a:off x="4353228" y="2605211"/>
        <a:ext cx="1800000" cy="765000"/>
      </dsp:txXfrm>
    </dsp:sp>
    <dsp:sp modelId="{55499645-7D42-4325-BD32-53E7137E2CD1}">
      <dsp:nvSpPr>
        <dsp:cNvPr id="0" name=""/>
        <dsp:cNvSpPr/>
      </dsp:nvSpPr>
      <dsp:spPr>
        <a:xfrm>
          <a:off x="6819228" y="1165211"/>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19F925-433F-4C5F-B869-AAD145199EF4}">
      <dsp:nvSpPr>
        <dsp:cNvPr id="0" name=""/>
        <dsp:cNvSpPr/>
      </dsp:nvSpPr>
      <dsp:spPr>
        <a:xfrm>
          <a:off x="7053228" y="1399211"/>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7A00CF-EFCE-4F26-A4B4-A5987E5C3FC2}">
      <dsp:nvSpPr>
        <dsp:cNvPr id="0" name=""/>
        <dsp:cNvSpPr/>
      </dsp:nvSpPr>
      <dsp:spPr>
        <a:xfrm>
          <a:off x="6468228" y="2605211"/>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Wild rivers support the enire web of life</a:t>
          </a:r>
        </a:p>
      </dsp:txBody>
      <dsp:txXfrm>
        <a:off x="6468228" y="2605211"/>
        <a:ext cx="1800000" cy="765000"/>
      </dsp:txXfrm>
    </dsp:sp>
    <dsp:sp modelId="{486D8C99-FA58-4651-A229-0BCDA70B3CB7}">
      <dsp:nvSpPr>
        <dsp:cNvPr id="0" name=""/>
        <dsp:cNvSpPr/>
      </dsp:nvSpPr>
      <dsp:spPr>
        <a:xfrm>
          <a:off x="8934228" y="1165211"/>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8C70C5-2CCA-4FF3-B2AA-EF421EF0FF45}">
      <dsp:nvSpPr>
        <dsp:cNvPr id="0" name=""/>
        <dsp:cNvSpPr/>
      </dsp:nvSpPr>
      <dsp:spPr>
        <a:xfrm>
          <a:off x="9168228" y="1399211"/>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9F5A42-42CD-419D-9287-64AC0F1B9218}">
      <dsp:nvSpPr>
        <dsp:cNvPr id="0" name=""/>
        <dsp:cNvSpPr/>
      </dsp:nvSpPr>
      <dsp:spPr>
        <a:xfrm>
          <a:off x="8583228" y="2605211"/>
          <a:ext cx="180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90000"/>
            </a:lnSpc>
            <a:spcBef>
              <a:spcPct val="0"/>
            </a:spcBef>
            <a:spcAft>
              <a:spcPct val="35000"/>
            </a:spcAft>
            <a:buNone/>
            <a:defRPr cap="all"/>
          </a:pPr>
          <a:r>
            <a:rPr lang="en-US" sz="1100" kern="1200"/>
            <a:t>We need rivers for everyday life if we didn’t have them</a:t>
          </a:r>
          <a:r>
            <a:rPr lang="en-US" sz="1100" kern="1200">
              <a:latin typeface="Avenir Next LT Pro"/>
            </a:rPr>
            <a:t>,</a:t>
          </a:r>
          <a:r>
            <a:rPr lang="en-US" sz="1100" kern="1200"/>
            <a:t> we could </a:t>
          </a:r>
          <a:r>
            <a:rPr lang="en-US" sz="1100" kern="1200">
              <a:latin typeface="Avenir Next LT Pro"/>
            </a:rPr>
            <a:t>lose</a:t>
          </a:r>
          <a:r>
            <a:rPr lang="en-US" sz="1100" kern="1200"/>
            <a:t> </a:t>
          </a:r>
          <a:r>
            <a:rPr lang="en-US" sz="1100" kern="1200">
              <a:latin typeface="Avenir Next LT Pro"/>
            </a:rPr>
            <a:t>precious widlife </a:t>
          </a:r>
          <a:r>
            <a:rPr lang="en-US" sz="1100" kern="1200"/>
            <a:t> </a:t>
          </a:r>
        </a:p>
      </dsp:txBody>
      <dsp:txXfrm>
        <a:off x="8583228" y="2605211"/>
        <a:ext cx="1800000" cy="76500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5/13/2020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947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5/13/2020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0630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5/13/2020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818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5/13/2020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0139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5/13/2020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71693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5/13/2020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7126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5/13/2020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99731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5/13/2020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90873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5/13/2020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3040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5/13/2020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38763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5/13/2020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90914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5/13/2020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297150468"/>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image" Target="../media/image1.jpeg"/><Relationship Id="rId12"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5.jpeg"/><Relationship Id="rId5" Type="http://schemas.openxmlformats.org/officeDocument/2006/relationships/diagramColors" Target="../diagrams/colors1.xml"/><Relationship Id="rId10" Type="http://schemas.openxmlformats.org/officeDocument/2006/relationships/image" Target="../media/image4.jpeg"/><Relationship Id="rId4" Type="http://schemas.openxmlformats.org/officeDocument/2006/relationships/diagramQuickStyle" Target="../diagrams/quickStyle1.xml"/><Relationship Id="rId9"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B9FD95-C4F6-4E4C-A7B3-306C24EC7CC4}"/>
              </a:ext>
            </a:extLst>
          </p:cNvPr>
          <p:cNvSpPr>
            <a:spLocks noGrp="1"/>
          </p:cNvSpPr>
          <p:nvPr>
            <p:ph type="title"/>
          </p:nvPr>
        </p:nvSpPr>
        <p:spPr>
          <a:xfrm>
            <a:off x="621792" y="1161288"/>
            <a:ext cx="3602736" cy="4526280"/>
          </a:xfrm>
        </p:spPr>
        <p:txBody>
          <a:bodyPr>
            <a:normAutofit/>
          </a:bodyPr>
          <a:lstStyle/>
          <a:p>
            <a:r>
              <a:rPr lang="en-US" dirty="0"/>
              <a:t>Most important rivers in the world</a:t>
            </a:r>
            <a:endParaRPr lang="en-US"/>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0C4A7C0-6FEC-4C3C-A9CD-80FDAD721BD3}"/>
              </a:ext>
            </a:extLst>
          </p:cNvPr>
          <p:cNvSpPr>
            <a:spLocks noGrp="1"/>
          </p:cNvSpPr>
          <p:nvPr>
            <p:ph idx="1"/>
          </p:nvPr>
        </p:nvSpPr>
        <p:spPr>
          <a:xfrm>
            <a:off x="5434149" y="932688"/>
            <a:ext cx="5916603" cy="4992624"/>
          </a:xfrm>
        </p:spPr>
        <p:txBody>
          <a:bodyPr vert="horz" lIns="91440" tIns="45720" rIns="91440" bIns="45720" rtlCol="0" anchor="ctr">
            <a:normAutofit/>
          </a:bodyPr>
          <a:lstStyle/>
          <a:p>
            <a:pPr marL="0" indent="0">
              <a:lnSpc>
                <a:spcPct val="100000"/>
              </a:lnSpc>
              <a:buNone/>
            </a:pPr>
            <a:r>
              <a:rPr lang="en-US" sz="2000" dirty="0"/>
              <a:t>All river are important to humanity but here are the 5 most important in the world:</a:t>
            </a:r>
            <a:endParaRPr lang="en-US" sz="2000"/>
          </a:p>
          <a:p>
            <a:pPr marL="0" indent="0">
              <a:lnSpc>
                <a:spcPct val="100000"/>
              </a:lnSpc>
              <a:buNone/>
            </a:pPr>
            <a:r>
              <a:rPr lang="en-US" sz="2000"/>
              <a:t>Ganges, Danube, Yangtze River, Nile and the Amazon River. </a:t>
            </a:r>
          </a:p>
          <a:p>
            <a:pPr marL="0" indent="0">
              <a:lnSpc>
                <a:spcPct val="100000"/>
              </a:lnSpc>
              <a:buNone/>
            </a:pPr>
            <a:r>
              <a:rPr lang="en-US" sz="2000" dirty="0"/>
              <a:t>The 1,560-mile  Ganges located in western Himalayas , India and has been considered the holy river. The 1771-mile Danube river is one of the most important in Europe after the Volga. Its located in Budapest. Yangtze river is one of the most important rivers in the word. Located in China it’s the longest there and the third longest in the world. The Nile that starts in Egypt and stretches to Burundi and is and is 4130 miles. And finally </a:t>
            </a:r>
            <a:r>
              <a:rPr lang="en-US" sz="2000"/>
              <a:t>the Amazon the largest in the world by volume.           </a:t>
            </a:r>
          </a:p>
          <a:p>
            <a:pPr marL="0" indent="0">
              <a:lnSpc>
                <a:spcPct val="100000"/>
              </a:lnSpc>
              <a:buNone/>
            </a:pPr>
            <a:endParaRPr lang="en-US" sz="2000"/>
          </a:p>
        </p:txBody>
      </p:sp>
    </p:spTree>
    <p:extLst>
      <p:ext uri="{BB962C8B-B14F-4D97-AF65-F5344CB8AC3E}">
        <p14:creationId xmlns:p14="http://schemas.microsoft.com/office/powerpoint/2010/main" val="1150704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F668B-CAD3-45B9-BA8E-2EA580141A22}"/>
              </a:ext>
            </a:extLst>
          </p:cNvPr>
          <p:cNvSpPr>
            <a:spLocks noGrp="1"/>
          </p:cNvSpPr>
          <p:nvPr>
            <p:ph type="title"/>
          </p:nvPr>
        </p:nvSpPr>
        <p:spPr>
          <a:xfrm>
            <a:off x="659234" y="957447"/>
            <a:ext cx="3383280" cy="4943105"/>
          </a:xfrm>
        </p:spPr>
        <p:txBody>
          <a:bodyPr anchor="ctr">
            <a:normAutofit/>
          </a:bodyPr>
          <a:lstStyle/>
          <a:p>
            <a:r>
              <a:rPr lang="en-US"/>
              <a:t>Cool facts about rivers </a:t>
            </a:r>
          </a:p>
        </p:txBody>
      </p:sp>
      <p:sp>
        <p:nvSpPr>
          <p:cNvPr id="21" name="Rectangle 2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14999A3-B569-40AF-B771-4607ADF36DB6}"/>
              </a:ext>
            </a:extLst>
          </p:cNvPr>
          <p:cNvGraphicFramePr>
            <a:graphicFrameLocks noGrp="1"/>
          </p:cNvGraphicFramePr>
          <p:nvPr>
            <p:ph idx="1"/>
            <p:extLst>
              <p:ext uri="{D42A27DB-BD31-4B8C-83A1-F6EECF244321}">
                <p14:modId xmlns:p14="http://schemas.microsoft.com/office/powerpoint/2010/main" val="4288436378"/>
              </p:ext>
            </p:extLst>
          </p:nvPr>
        </p:nvGraphicFramePr>
        <p:xfrm>
          <a:off x="4553712" y="658963"/>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4" name="Picture 104">
            <a:extLst>
              <a:ext uri="{FF2B5EF4-FFF2-40B4-BE49-F238E27FC236}">
                <a16:creationId xmlns:a16="http://schemas.microsoft.com/office/drawing/2014/main" id="{CB7B8B18-0106-4489-9618-F0F7019DAD7B}"/>
              </a:ext>
            </a:extLst>
          </p:cNvPr>
          <p:cNvPicPr>
            <a:picLocks noChangeAspect="1"/>
          </p:cNvPicPr>
          <p:nvPr/>
        </p:nvPicPr>
        <p:blipFill>
          <a:blip r:embed="rId7"/>
          <a:stretch>
            <a:fillRect/>
          </a:stretch>
        </p:blipFill>
        <p:spPr>
          <a:xfrm>
            <a:off x="10651390" y="2565361"/>
            <a:ext cx="1297027" cy="1950302"/>
          </a:xfrm>
          <a:prstGeom prst="rect">
            <a:avLst/>
          </a:prstGeom>
        </p:spPr>
      </p:pic>
      <p:pic>
        <p:nvPicPr>
          <p:cNvPr id="118" name="Picture 118" descr="A fox in the grass&#10;&#10;Description generated with very high confidence">
            <a:extLst>
              <a:ext uri="{FF2B5EF4-FFF2-40B4-BE49-F238E27FC236}">
                <a16:creationId xmlns:a16="http://schemas.microsoft.com/office/drawing/2014/main" id="{539C843E-9BFC-4BAD-A3E9-304A26950BB8}"/>
              </a:ext>
            </a:extLst>
          </p:cNvPr>
          <p:cNvPicPr>
            <a:picLocks noChangeAspect="1"/>
          </p:cNvPicPr>
          <p:nvPr/>
        </p:nvPicPr>
        <p:blipFill>
          <a:blip r:embed="rId8"/>
          <a:stretch>
            <a:fillRect/>
          </a:stretch>
        </p:blipFill>
        <p:spPr>
          <a:xfrm>
            <a:off x="6731619" y="5696181"/>
            <a:ext cx="1953322" cy="1097002"/>
          </a:xfrm>
          <a:prstGeom prst="rect">
            <a:avLst/>
          </a:prstGeom>
        </p:spPr>
      </p:pic>
      <p:pic>
        <p:nvPicPr>
          <p:cNvPr id="43" name="Picture 43" descr="A close up of an animal&#10;&#10;Description generated with very high confidence">
            <a:extLst>
              <a:ext uri="{FF2B5EF4-FFF2-40B4-BE49-F238E27FC236}">
                <a16:creationId xmlns:a16="http://schemas.microsoft.com/office/drawing/2014/main" id="{434B5594-84BE-46CB-9BA3-D997E56F19D3}"/>
              </a:ext>
            </a:extLst>
          </p:cNvPr>
          <p:cNvPicPr>
            <a:picLocks noChangeAspect="1"/>
          </p:cNvPicPr>
          <p:nvPr/>
        </p:nvPicPr>
        <p:blipFill>
          <a:blip r:embed="rId9"/>
          <a:stretch>
            <a:fillRect/>
          </a:stretch>
        </p:blipFill>
        <p:spPr>
          <a:xfrm>
            <a:off x="6963937" y="111279"/>
            <a:ext cx="1804640" cy="1013368"/>
          </a:xfrm>
          <a:prstGeom prst="rect">
            <a:avLst/>
          </a:prstGeom>
        </p:spPr>
      </p:pic>
      <p:pic>
        <p:nvPicPr>
          <p:cNvPr id="51" name="Picture 51" descr="A picture containing animal, outdoor, mammal, sitting&#10;&#10;Description generated with very high confidence">
            <a:extLst>
              <a:ext uri="{FF2B5EF4-FFF2-40B4-BE49-F238E27FC236}">
                <a16:creationId xmlns:a16="http://schemas.microsoft.com/office/drawing/2014/main" id="{1407FE00-F9F9-4B3F-8CB2-1901985400B8}"/>
              </a:ext>
            </a:extLst>
          </p:cNvPr>
          <p:cNvPicPr>
            <a:picLocks noChangeAspect="1"/>
          </p:cNvPicPr>
          <p:nvPr/>
        </p:nvPicPr>
        <p:blipFill>
          <a:blip r:embed="rId10"/>
          <a:stretch>
            <a:fillRect/>
          </a:stretch>
        </p:blipFill>
        <p:spPr>
          <a:xfrm>
            <a:off x="3720790" y="2852621"/>
            <a:ext cx="2009079" cy="1236392"/>
          </a:xfrm>
          <a:prstGeom prst="rect">
            <a:avLst/>
          </a:prstGeom>
        </p:spPr>
      </p:pic>
      <p:pic>
        <p:nvPicPr>
          <p:cNvPr id="59" name="Picture 59" descr="A small brown animal&#10;&#10;Description generated with very high confidence">
            <a:extLst>
              <a:ext uri="{FF2B5EF4-FFF2-40B4-BE49-F238E27FC236}">
                <a16:creationId xmlns:a16="http://schemas.microsoft.com/office/drawing/2014/main" id="{5D87704B-3765-4337-BC48-43019B7C68D1}"/>
              </a:ext>
            </a:extLst>
          </p:cNvPr>
          <p:cNvPicPr>
            <a:picLocks noChangeAspect="1"/>
          </p:cNvPicPr>
          <p:nvPr/>
        </p:nvPicPr>
        <p:blipFill>
          <a:blip r:embed="rId11"/>
          <a:stretch>
            <a:fillRect/>
          </a:stretch>
        </p:blipFill>
        <p:spPr>
          <a:xfrm>
            <a:off x="10104864" y="259157"/>
            <a:ext cx="1934737" cy="1646881"/>
          </a:xfrm>
          <a:prstGeom prst="rect">
            <a:avLst/>
          </a:prstGeom>
        </p:spPr>
      </p:pic>
      <p:pic>
        <p:nvPicPr>
          <p:cNvPr id="61" name="Picture 61" descr="A black bear walking through a forest&#10;&#10;Description generated with high confidence">
            <a:extLst>
              <a:ext uri="{FF2B5EF4-FFF2-40B4-BE49-F238E27FC236}">
                <a16:creationId xmlns:a16="http://schemas.microsoft.com/office/drawing/2014/main" id="{47429938-03A8-4D9E-A020-90F804A35359}"/>
              </a:ext>
            </a:extLst>
          </p:cNvPr>
          <p:cNvPicPr>
            <a:picLocks noChangeAspect="1"/>
          </p:cNvPicPr>
          <p:nvPr/>
        </p:nvPicPr>
        <p:blipFill>
          <a:blip r:embed="rId12"/>
          <a:stretch>
            <a:fillRect/>
          </a:stretch>
        </p:blipFill>
        <p:spPr>
          <a:xfrm>
            <a:off x="3888059" y="182137"/>
            <a:ext cx="1470103" cy="2209800"/>
          </a:xfrm>
          <a:prstGeom prst="rect">
            <a:avLst/>
          </a:prstGeom>
        </p:spPr>
      </p:pic>
    </p:spTree>
    <p:extLst>
      <p:ext uri="{BB962C8B-B14F-4D97-AF65-F5344CB8AC3E}">
        <p14:creationId xmlns:p14="http://schemas.microsoft.com/office/powerpoint/2010/main" val="1112932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C256CD-C108-479B-AC68-7304F4685309}"/>
              </a:ext>
            </a:extLst>
          </p:cNvPr>
          <p:cNvSpPr>
            <a:spLocks noGrp="1"/>
          </p:cNvSpPr>
          <p:nvPr>
            <p:ph type="title"/>
          </p:nvPr>
        </p:nvSpPr>
        <p:spPr>
          <a:xfrm>
            <a:off x="841248" y="334644"/>
            <a:ext cx="10509504" cy="1076914"/>
          </a:xfrm>
        </p:spPr>
        <p:txBody>
          <a:bodyPr anchor="ctr">
            <a:normAutofit/>
          </a:bodyPr>
          <a:lstStyle/>
          <a:p>
            <a:r>
              <a:rPr lang="en-US"/>
              <a:t>How rivers effect us today</a:t>
            </a:r>
          </a:p>
        </p:txBody>
      </p:sp>
      <p:sp>
        <p:nvSpPr>
          <p:cNvPr id="12" name="Rectangle 1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933DA3CB-D000-42DC-9434-569E2BECC96B}"/>
              </a:ext>
            </a:extLst>
          </p:cNvPr>
          <p:cNvGraphicFramePr>
            <a:graphicFrameLocks noGrp="1"/>
          </p:cNvGraphicFramePr>
          <p:nvPr>
            <p:ph idx="1"/>
            <p:extLst>
              <p:ext uri="{D42A27DB-BD31-4B8C-83A1-F6EECF244321}">
                <p14:modId xmlns:p14="http://schemas.microsoft.com/office/powerpoint/2010/main" val="405177425"/>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69067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theme1.xml><?xml version="1.0" encoding="utf-8"?>
<a:theme xmlns:a="http://schemas.openxmlformats.org/drawingml/2006/main" name="AccentBoxVTI">
  <a:themeElements>
    <a:clrScheme name="AnalogousFromRegularSeedLeftStep">
      <a:dk1>
        <a:srgbClr val="000000"/>
      </a:dk1>
      <a:lt1>
        <a:srgbClr val="FFFFFF"/>
      </a:lt1>
      <a:dk2>
        <a:srgbClr val="243D41"/>
      </a:dk2>
      <a:lt2>
        <a:srgbClr val="E6E8E2"/>
      </a:lt2>
      <a:accent1>
        <a:srgbClr val="7D3CE9"/>
      </a:accent1>
      <a:accent2>
        <a:srgbClr val="4F55DF"/>
      </a:accent2>
      <a:accent3>
        <a:srgbClr val="2980E7"/>
      </a:accent3>
      <a:accent4>
        <a:srgbClr val="16B3C9"/>
      </a:accent4>
      <a:accent5>
        <a:srgbClr val="21BA8D"/>
      </a:accent5>
      <a:accent6>
        <a:srgbClr val="15BD46"/>
      </a:accent6>
      <a:hlink>
        <a:srgbClr val="6A8D2F"/>
      </a:hlink>
      <a:folHlink>
        <a:srgbClr val="848484"/>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emplate>office theme</Template>
  <TotalTime>14</TotalTime>
  <Words>251</Words>
  <Application>Microsoft Office PowerPoint</Application>
  <PresentationFormat>Widescreen</PresentationFormat>
  <Paragraphs>15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Avenir Next LT Pro</vt:lpstr>
      <vt:lpstr>Calibri</vt:lpstr>
      <vt:lpstr>AccentBoxVTI</vt:lpstr>
      <vt:lpstr>Most important rivers in the world</vt:lpstr>
      <vt:lpstr>Cool facts about rivers </vt:lpstr>
      <vt:lpstr>How rivers effect us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Data Operations</dc:creator>
  <cp:lastModifiedBy>Data Operations</cp:lastModifiedBy>
  <cp:revision>567</cp:revision>
  <dcterms:created xsi:type="dcterms:W3CDTF">2020-05-12T10:43:44Z</dcterms:created>
  <dcterms:modified xsi:type="dcterms:W3CDTF">2020-05-13T20:05:32Z</dcterms:modified>
</cp:coreProperties>
</file>