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3E98C-0683-4996-94BE-7C652DC860C1}" v="1369" dt="2020-05-12T14:16:09.788"/>
    <p1510:client id="{33DE8B63-FB41-B9F3-A2BB-A7EC5C4DBF94}" v="1631" dt="2020-05-12T11:42:42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94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6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3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6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1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5435750-CC18-44A0-ABCE-3C267763C4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09" t="9091" r="28939" b="-2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C5A3AE-0AD5-42A0-943D-6CE38B62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How rivers are made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A37F-EB4E-4A92-A4FC-131833232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700"/>
              <a:t>Most rivers begin as a tiny </a:t>
            </a:r>
            <a:r>
              <a:rPr lang="en-US" sz="1700" dirty="0"/>
              <a:t>stream running down the side of a hill or mountain. The water comes from rain, melted snow or ice. The water goes through the cracks in the side of hill/mountain. Then the small streams join up with other streams and head down to the bottom of the hill and join the river to make it bigger.   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42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243D41"/>
      </a:dk2>
      <a:lt2>
        <a:srgbClr val="E6E8E2"/>
      </a:lt2>
      <a:accent1>
        <a:srgbClr val="7D3CE9"/>
      </a:accent1>
      <a:accent2>
        <a:srgbClr val="4F55DF"/>
      </a:accent2>
      <a:accent3>
        <a:srgbClr val="2980E7"/>
      </a:accent3>
      <a:accent4>
        <a:srgbClr val="16B3C9"/>
      </a:accent4>
      <a:accent5>
        <a:srgbClr val="21BA8D"/>
      </a:accent5>
      <a:accent6>
        <a:srgbClr val="15BD46"/>
      </a:accent6>
      <a:hlink>
        <a:srgbClr val="6A8D2F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How rivers are made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Data Operations</dc:creator>
  <cp:lastModifiedBy>Data Operations</cp:lastModifiedBy>
  <cp:revision>568</cp:revision>
  <dcterms:created xsi:type="dcterms:W3CDTF">2020-05-12T10:43:44Z</dcterms:created>
  <dcterms:modified xsi:type="dcterms:W3CDTF">2020-05-13T20:09:44Z</dcterms:modified>
</cp:coreProperties>
</file>