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23D91"/>
    <a:srgbClr val="EC671B"/>
    <a:srgbClr val="C0087F"/>
    <a:srgbClr val="1EA7AC"/>
    <a:srgbClr val="3588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03" autoAdjust="0"/>
    <p:restoredTop sz="94660"/>
  </p:normalViewPr>
  <p:slideViewPr>
    <p:cSldViewPr snapToGrid="0">
      <p:cViewPr varScale="1">
        <p:scale>
          <a:sx n="63" d="100"/>
          <a:sy n="63" d="100"/>
        </p:scale>
        <p:origin x="3564" y="102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79CB-BE38-4B94-A207-8944A3F2E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BA051-6AED-4943-BCFC-2449829A2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1EAC2-A30E-4FC3-91D6-1F4CC954E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77783-EF74-405E-A88E-DB7C49FD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8FDB1-BD82-46FA-AF13-4C717A80B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67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9BA27-0B7D-40EB-9D5D-EC50040A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380A9-C597-438A-A394-207830B10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92425-8C0C-49AC-A01B-5A1A7AC2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38260-46F0-429F-B62C-E570D15C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BB32-43A4-400F-B0BD-65BEED411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2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ADC43A-181D-400A-9AB7-FAE83BAF07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B2393-1064-4F15-BCE5-9C54AA172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490FA-374B-4C09-AE9A-A977C08D9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EDD16-7AB7-45FB-A54F-C76EF6DFC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6194-6144-492C-A5EC-5AB4AE7B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77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973E-D05C-4429-B082-B40311D9E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B26BE-E472-457F-A63C-4DA2E47E8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6545B-53AF-4B5B-8590-4E3F6C839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B6485-1651-4F43-B5A5-ED715F886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68318-2EFB-4047-93F6-9C5DD37F4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5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E13F1-EB03-4619-8ADC-1D80A9E9B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377B86-7E5D-4E8E-89D6-11C1B8500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4A644-9403-4BF6-90B4-61F31720E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C30BE-D157-4DD1-8624-E5C083B89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E912-E000-47F0-BA26-2262531D5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94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C587F-BAD4-431D-9072-64BD042B9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0ADF7-51CB-4514-9600-07600C09F7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8B8EC-1E35-42AE-9219-1608C9EF14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E5777-8C93-4E3A-8E11-75DCE40A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860B32-2DB0-4A40-A91D-C77EDCF0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4916A4-2C58-4C55-A585-6732F93B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59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DAB1-03E2-4859-8F41-2ED3F1FAE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A9FC8-2C90-4DBB-9971-D8B7B4D1E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8356D0-FD00-4E2C-B12D-ED30CEFCF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D30433-B9F4-4E71-95AB-379B3AD5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E0B439-D9A1-4B25-AF00-E65A6AEDA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54AC7E-4624-442D-B42D-D925EB848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79FF8E-2C47-4FE8-AD8B-191F45C5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4EFEC-EE5F-426C-B775-A1D853CD4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11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FB49-9F71-4FB3-92E8-E46B6880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3D1006-5FA2-4931-9D30-C90E13090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4DBE2-472E-410F-BEE4-72FC1EBCB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48DF0B-8E5C-463B-AF0C-C24B4E561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22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36B71-526B-411D-842E-950359E7F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3C7539-B7D2-4C6B-9AB9-A8172AB87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602E3-DA59-40B7-8615-99F530116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32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E420-CB33-4206-9FD7-7280BFF8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5FA8C-6147-4AC8-B2FF-BD6DFF1F9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F1961D-F362-4E39-93C5-7D695D4FA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DF1B6-CBCA-47BD-BE73-0789A4001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203D2-52C3-45AB-A0ED-419B2327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57290-03C8-4CC3-B184-A910D0F1E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56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A779-4B74-456F-BB31-1FABD8BC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DF3E8C-A350-4528-9B81-39A18175F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67D4F-C980-416B-84A0-EB959BA243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CAFA6-FD53-47D7-A372-4157A25B1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493F27-AC8B-4178-8F61-D1086BB1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668DBC-ACC3-4DF2-B824-DD2E1E53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28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BE48EE-2B47-4211-8505-4F23DA5D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34929-A7B8-46A6-86B5-715DFCCDC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9ADE8-EEAB-49AC-BA7F-5013350B4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491B7-1E33-4C97-859F-82E10FCF60DA}" type="datetimeFigureOut">
              <a:rPr lang="en-GB" smtClean="0"/>
              <a:t>03/02/2022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F1449-8039-4789-B8DF-38EC170DC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F6A9F-945B-4F5E-A3D1-860BDA6E92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87E76-FA28-4FA4-9A15-142158C1C3D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86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rentingreferrals@tameside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mirror, drawing&#10;&#10;Description automatically generated">
            <a:extLst>
              <a:ext uri="{FF2B5EF4-FFF2-40B4-BE49-F238E27FC236}">
                <a16:creationId xmlns:a16="http://schemas.microsoft.com/office/drawing/2014/main" id="{9C6DF53D-3D42-4249-9A10-73E5D70925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2192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DFC80C-4A85-4353-80B6-628BCCE41B6F}"/>
              </a:ext>
            </a:extLst>
          </p:cNvPr>
          <p:cNvSpPr txBox="1"/>
          <p:nvPr/>
        </p:nvSpPr>
        <p:spPr>
          <a:xfrm>
            <a:off x="765810" y="1240472"/>
            <a:ext cx="5217795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>
                <a:solidFill>
                  <a:srgbClr val="FF6600"/>
                </a:solidFill>
                <a:latin typeface="Arial Black" panose="020B0A04020102020204" pitchFamily="34" charset="0"/>
              </a:rPr>
              <a:t>Parenting Helpline</a:t>
            </a:r>
          </a:p>
          <a:p>
            <a:r>
              <a:rPr lang="en-GB" sz="2400" b="1" dirty="0">
                <a:solidFill>
                  <a:srgbClr val="FF6600"/>
                </a:solidFill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en-GB" sz="2800" b="1" dirty="0">
                <a:solidFill>
                  <a:srgbClr val="FF6600"/>
                </a:solidFill>
                <a:latin typeface="Arial Black" panose="020B0A04020102020204" pitchFamily="34" charset="0"/>
              </a:rPr>
              <a:t>Do you need support, advice and guidance?</a:t>
            </a:r>
          </a:p>
          <a:p>
            <a:r>
              <a:rPr lang="en-GB" sz="2400" dirty="0">
                <a:solidFill>
                  <a:srgbClr val="FF6600"/>
                </a:solidFill>
                <a:latin typeface="Arial Black" panose="020B0A04020102020204" pitchFamily="34" charset="0"/>
              </a:rPr>
              <a:t> </a:t>
            </a:r>
          </a:p>
          <a:p>
            <a:pPr algn="ctr"/>
            <a:r>
              <a:rPr lang="en-GB" sz="2400" dirty="0">
                <a:solidFill>
                  <a:srgbClr val="FF6600"/>
                </a:solidFill>
                <a:latin typeface="Arial Black" panose="020B0A04020102020204" pitchFamily="34" charset="0"/>
              </a:rPr>
              <a:t>The Parenting Team are here to support parents, carers and professionals.</a:t>
            </a:r>
          </a:p>
          <a:p>
            <a:pPr algn="ctr"/>
            <a:endParaRPr lang="en-GB" sz="2400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dirty="0">
                <a:solidFill>
                  <a:srgbClr val="FF6600"/>
                </a:solidFill>
                <a:latin typeface="Arial Black" panose="020B0A04020102020204" pitchFamily="34" charset="0"/>
              </a:rPr>
              <a:t>Please contact:</a:t>
            </a: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>
                <a:solidFill>
                  <a:srgbClr val="FF6600"/>
                </a:solidFill>
                <a:latin typeface="Arial Black" panose="020B0A04020102020204" pitchFamily="34" charset="0"/>
                <a:hlinkClick r:id="rId3"/>
              </a:rPr>
              <a:t>parentingreferrals@tameside.gov.uk</a:t>
            </a:r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>
                <a:solidFill>
                  <a:srgbClr val="FF6600"/>
                </a:solidFill>
                <a:latin typeface="Arial Black" panose="020B0A04020102020204" pitchFamily="34" charset="0"/>
              </a:rPr>
              <a:t>Please note that e-mails will only be viewed during 8.30am and 5pm – Monday to Friday.</a:t>
            </a:r>
          </a:p>
          <a:p>
            <a:pPr algn="ctr"/>
            <a:endParaRPr lang="en-GB" sz="2400" b="1" dirty="0">
              <a:solidFill>
                <a:srgbClr val="FF66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GB" sz="2400" b="1" dirty="0">
                <a:solidFill>
                  <a:srgbClr val="FF6600"/>
                </a:solidFill>
                <a:latin typeface="Arial Black" panose="020B0A04020102020204" pitchFamily="34" charset="0"/>
              </a:rPr>
              <a:t>Your email will be forwarded to one of our parenting co-ordinators who will aim to respond within 48 hours.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4592377"/>
            <a:ext cx="5529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solidFill>
                <a:srgbClr val="1EA7AC"/>
              </a:solidFill>
              <a:latin typeface="Eras Medium ITC" panose="020B06020305040208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6" y="11531077"/>
            <a:ext cx="1302028" cy="624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577" y="11531078"/>
            <a:ext cx="2208424" cy="75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948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</TotalTime>
  <Words>73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Eras Medium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438</dc:creator>
  <cp:lastModifiedBy>Catherine Parker</cp:lastModifiedBy>
  <cp:revision>52</cp:revision>
  <dcterms:created xsi:type="dcterms:W3CDTF">2020-03-26T17:11:37Z</dcterms:created>
  <dcterms:modified xsi:type="dcterms:W3CDTF">2022-02-03T15:18:03Z</dcterms:modified>
</cp:coreProperties>
</file>