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AFDD-ED9B-4F10-89BC-AAE799D94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20104-1D64-45C5-AEA7-5E6396211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87A3C-2616-4DB3-AEFD-63D0DEA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4588-38CB-4821-A469-30AC4A53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77415-FD21-4B85-A625-FE1768DC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8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D02C-D0C7-4191-99CF-0F14162B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9EAFB-1EE5-4868-9D83-1BAD1CD67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411F-9AEE-4162-A43F-01F9C2E1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76CBB-EAC3-4D30-8C69-234A07A2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8204E-4B21-438E-8FB7-98F8180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2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7C575-8E17-4013-AB02-BCEBE67F8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42C11-61F1-46B4-A7B9-D81A847E6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61F3F-BBA6-4823-935F-4057EEC0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B27B-F163-43CE-A2B8-662B30A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AD4A-514B-4886-8A97-16A6FD47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1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B335-D396-4F7E-BC28-002EE938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1AA6-5E92-49DA-8209-D3C799544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B175A-5B2D-4B85-96E3-21AD88E6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7B89D-ACA1-4CDB-A959-0203C5E0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C8025-E898-4384-B64B-4C4C93DE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9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2915-544F-4D6C-BB8B-E87B53E2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EA106-59DA-4E11-B633-940F295A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02585-8AA5-48E1-B5B8-D7116E88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28900-8BBF-4D15-8DE8-1CF03514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1F7CA-C968-47C3-A683-5938CB94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5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BF2B-433F-4943-9936-7FD7CA85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8917A-E1B8-4C06-97B1-8CE540182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7862B-2974-49BD-A5EE-86C954CE8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8469F-B881-4130-B81E-6D37E0E8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9A083-D738-4ECC-BC8D-2DE8346A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9B3E-8E96-4AE0-A9DC-9A923044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61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6907-C4C3-4F7F-B9A2-AD2F151D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8D440-C3CF-416C-94AA-A6BA7266D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72FA-67FC-40E7-A9A1-362ABA201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FBAE0-ED3E-43D5-98B8-E0DDCFB37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7A138-322C-406F-9D58-961D4BA65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CD320-360C-4929-B5A2-322F264F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9D915-A3AA-4282-9D34-CEC2EEC0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A45DB-765F-4C6E-9C96-07019625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6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A7E7-F240-4CB0-90CD-2E336B06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1CFA0-4EA4-48CD-A767-EC213B2C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62D2C-F8E8-49B1-A211-C298E49F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CFC6F-B975-4A92-B5A1-621FD6A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7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7EA51-1BA7-4ED8-BDAE-806D650E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7E1DA-94E8-4430-9B2E-4D00E6AC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404FB-19B3-45C7-AE6C-551D3140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8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6839-2E7D-48FE-9E98-F688D39D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A13D-EC74-4BF3-9132-E773C7EB6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22351-FE2B-45AA-8F82-64662FC38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F14DD-681A-420F-9223-FB92AE21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94013-344D-4554-B0AF-DF379BEA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235B3-59F6-48D6-87E0-77A1C4B6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1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B4F1-1CFA-4923-87FD-6C9D3D38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C7396-FF81-47B1-A252-68FE6EC08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52E60-36BA-41A2-8907-4C765CF68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592BD-18CB-43B9-A194-8FD68A35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F9F00-C7AD-48FC-BE74-5675E2F5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4C4A6-45A2-47DA-ADAE-434D0271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0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A816D-903C-4128-A8AE-D94D30CE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4CECC-69C5-4046-9C7C-5A2479C70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6E5E1-EEDC-4286-A041-3DFF05A3A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2E72-9E79-4C2A-8F65-00F0C79994D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26FEF-3584-4926-8C81-B122BEF2E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B6D27-D2C1-49E2-B97D-E5CFC08C7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F637-1EB1-4327-B21E-7BFC7FE25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5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AEC67-077B-4FD2-96CC-E0409A346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0" t="14248" r="33170" b="9658"/>
          <a:stretch/>
        </p:blipFill>
        <p:spPr>
          <a:xfrm rot="16200000">
            <a:off x="1219663" y="32616"/>
            <a:ext cx="6744970" cy="6905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6A1463-6E33-4BC3-95F9-EECE090BDD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436" y="113028"/>
            <a:ext cx="1186954" cy="6522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FBBE9-3522-415E-B51B-C22316E19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92" t="25719" r="41656" b="40673"/>
          <a:stretch/>
        </p:blipFill>
        <p:spPr>
          <a:xfrm rot="16200000">
            <a:off x="6917329" y="2478344"/>
            <a:ext cx="4713408" cy="2457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371A91-1628-4026-8DB0-E5BA68AACBBE}"/>
              </a:ext>
            </a:extLst>
          </p:cNvPr>
          <p:cNvSpPr txBox="1"/>
          <p:nvPr/>
        </p:nvSpPr>
        <p:spPr>
          <a:xfrm>
            <a:off x="7986319" y="113029"/>
            <a:ext cx="294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Broadbent Fold Primary School and Nursery</a:t>
            </a:r>
          </a:p>
        </p:txBody>
      </p:sp>
    </p:spTree>
    <p:extLst>
      <p:ext uri="{BB962C8B-B14F-4D97-AF65-F5344CB8AC3E}">
        <p14:creationId xmlns:p14="http://schemas.microsoft.com/office/powerpoint/2010/main" val="398568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Parker</dc:creator>
  <cp:lastModifiedBy>Catherine Parker</cp:lastModifiedBy>
  <cp:revision>2</cp:revision>
  <dcterms:created xsi:type="dcterms:W3CDTF">2020-01-16T11:21:44Z</dcterms:created>
  <dcterms:modified xsi:type="dcterms:W3CDTF">2020-01-16T11:27:05Z</dcterms:modified>
</cp:coreProperties>
</file>