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0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6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2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3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8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2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8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29CD-DE26-482F-9E5F-54F570014468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4485-9798-45BB-B1C7-FEDA18F39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s://www.youtube.com/watch?v=WwapH400lrE" TargetMode="External"/><Relationship Id="rId26" Type="http://schemas.openxmlformats.org/officeDocument/2006/relationships/hyperlink" Target="https://www.youtube.com/watch?v=TM7IEtENjZY" TargetMode="External"/><Relationship Id="rId39" Type="http://schemas.openxmlformats.org/officeDocument/2006/relationships/image" Target="../media/image22.png"/><Relationship Id="rId21" Type="http://schemas.openxmlformats.org/officeDocument/2006/relationships/image" Target="../media/image13.png"/><Relationship Id="rId34" Type="http://schemas.openxmlformats.org/officeDocument/2006/relationships/hyperlink" Target="https://www.youtube.com/watch?v=L9ymkJK2QCU" TargetMode="External"/><Relationship Id="rId7" Type="http://schemas.openxmlformats.org/officeDocument/2006/relationships/image" Target="../media/image6.jpeg"/><Relationship Id="rId12" Type="http://schemas.openxmlformats.org/officeDocument/2006/relationships/hyperlink" Target="https://www.youtube.com/watch?v=8azbDwKekaE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hyperlink" Target="https://www.youtube.com/watch?v=7O25tfzZVL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Vnj9Ay6xmOk" TargetMode="External"/><Relationship Id="rId20" Type="http://schemas.openxmlformats.org/officeDocument/2006/relationships/hyperlink" Target="https://www.youtube.com/watch?v=OMRX_G-rNaY&amp;t=144s" TargetMode="External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24" Type="http://schemas.openxmlformats.org/officeDocument/2006/relationships/hyperlink" Target="https://www.youtube.com/watch?v=vRuh9aBwUdM" TargetMode="External"/><Relationship Id="rId32" Type="http://schemas.openxmlformats.org/officeDocument/2006/relationships/hyperlink" Target="https://www.youtube.com/watch?v=mMHVEFWNLMc" TargetMode="External"/><Relationship Id="rId37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36" Type="http://schemas.openxmlformats.org/officeDocument/2006/relationships/hyperlink" Target="https://www.youtube.com/watch?v=2w4Ssp_oyRA" TargetMode="External"/><Relationship Id="rId10" Type="http://schemas.openxmlformats.org/officeDocument/2006/relationships/hyperlink" Target="https://www.youtube.com/watch?v=31F0laJjyy8&amp;t=85s" TargetMode="Externa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s://www.youtube.com/watch?v=tg_ObDJEaGo" TargetMode="External"/><Relationship Id="rId22" Type="http://schemas.openxmlformats.org/officeDocument/2006/relationships/hyperlink" Target="https://www.youtube.com/watch?v=tF9-jLZNM10" TargetMode="External"/><Relationship Id="rId27" Type="http://schemas.openxmlformats.org/officeDocument/2006/relationships/image" Target="../media/image16.png"/><Relationship Id="rId30" Type="http://schemas.openxmlformats.org/officeDocument/2006/relationships/hyperlink" Target="https://www.youtube.com/watch?v=0KbA8pFW3tg" TargetMode="External"/><Relationship Id="rId35" Type="http://schemas.openxmlformats.org/officeDocument/2006/relationships/image" Target="../media/image20.png"/><Relationship Id="rId8" Type="http://schemas.openxmlformats.org/officeDocument/2006/relationships/hyperlink" Target="https://www.youtube.com/watch?v=6HygVJA6AgQ&amp;t=121s" TargetMode="Externa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hyperlink" Target="https://www.youtube.com/watch?v=ry_3hK0PVUM&amp;list=PLLXLjfvoEeuSmDy_0e4v2o1T3EbIWsGDV" TargetMode="External"/><Relationship Id="rId26" Type="http://schemas.openxmlformats.org/officeDocument/2006/relationships/hyperlink" Target="https://www.youtube.com/watch?v=3PA_t0pSYJc&amp;t=24s" TargetMode="External"/><Relationship Id="rId39" Type="http://schemas.microsoft.com/office/2007/relationships/hdphoto" Target="../media/hdphoto2.wdp"/><Relationship Id="rId21" Type="http://schemas.openxmlformats.org/officeDocument/2006/relationships/image" Target="../media/image29.png"/><Relationship Id="rId34" Type="http://schemas.openxmlformats.org/officeDocument/2006/relationships/hyperlink" Target="https://www.youtube.com/watch?v=7Li2qwdUsxU&amp;t=38s" TargetMode="External"/><Relationship Id="rId7" Type="http://schemas.openxmlformats.org/officeDocument/2006/relationships/image" Target="../media/image6.jpeg"/><Relationship Id="rId12" Type="http://schemas.openxmlformats.org/officeDocument/2006/relationships/hyperlink" Target="https://www.youtube.com/watch?v=TBGOZlZ2-DY&amp;t=58s" TargetMode="Externa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2Ofwpt59eQU" TargetMode="External"/><Relationship Id="rId20" Type="http://schemas.openxmlformats.org/officeDocument/2006/relationships/hyperlink" Target="https://www.youtube.com/watch?v=kiRpnDeAOlI" TargetMode="Externa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4.png"/><Relationship Id="rId24" Type="http://schemas.openxmlformats.org/officeDocument/2006/relationships/hyperlink" Target="https://www.youtube.com/watch?v=Avf5QyUY1Bo&amp;t=8s" TargetMode="External"/><Relationship Id="rId32" Type="http://schemas.openxmlformats.org/officeDocument/2006/relationships/hyperlink" Target="https://www.youtube.com/watch?v=3WnI4UNgSaY&amp;t=4s" TargetMode="External"/><Relationship Id="rId37" Type="http://schemas.openxmlformats.org/officeDocument/2006/relationships/image" Target="../media/image37.png"/><Relationship Id="rId5" Type="http://schemas.openxmlformats.org/officeDocument/2006/relationships/image" Target="../media/image4.jpe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hyperlink" Target="https://www.youtube.com/watch?v=IVZuyjS7Iv4&amp;list=PLAwOTEJXH-cNd8-2wsz2Y6YcjV5CJVWy5" TargetMode="External"/><Relationship Id="rId36" Type="http://schemas.openxmlformats.org/officeDocument/2006/relationships/hyperlink" Target="https://www.youtube.com/watch?v=fTzXFPh6CPI&amp;t=72s" TargetMode="External"/><Relationship Id="rId10" Type="http://schemas.openxmlformats.org/officeDocument/2006/relationships/hyperlink" Target="https://www.youtube.com/watch?v=fu-ZCwMrvKc" TargetMode="Externa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Relationship Id="rId14" Type="http://schemas.openxmlformats.org/officeDocument/2006/relationships/hyperlink" Target="https://www.youtube.com/watch?v=OHOTNEtC3Rc" TargetMode="External"/><Relationship Id="rId22" Type="http://schemas.openxmlformats.org/officeDocument/2006/relationships/hyperlink" Target="https://www.youtube.com/watch?v=MnpxQr3KXNw&amp;t=132s" TargetMode="External"/><Relationship Id="rId27" Type="http://schemas.openxmlformats.org/officeDocument/2006/relationships/image" Target="../media/image32.png"/><Relationship Id="rId30" Type="http://schemas.openxmlformats.org/officeDocument/2006/relationships/hyperlink" Target="https://www.youtube.com/watch?v=KhfkYzUwYFk" TargetMode="External"/><Relationship Id="rId35" Type="http://schemas.openxmlformats.org/officeDocument/2006/relationships/image" Target="../media/image36.png"/><Relationship Id="rId8" Type="http://schemas.openxmlformats.org/officeDocument/2006/relationships/hyperlink" Target="https://www.youtube.com/watch?v=Q9pB8I_vqCw" TargetMode="Externa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27E5E-C2FA-6147-AB6A-3CC8A08F79DF}"/>
              </a:ext>
            </a:extLst>
          </p:cNvPr>
          <p:cNvSpPr/>
          <p:nvPr/>
        </p:nvSpPr>
        <p:spPr>
          <a:xfrm>
            <a:off x="334323" y="233334"/>
            <a:ext cx="2924198" cy="101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NETFLEX</a:t>
            </a:r>
          </a:p>
        </p:txBody>
      </p:sp>
      <p:pic>
        <p:nvPicPr>
          <p:cNvPr id="5" name="Picture 4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39D026B7-4DDB-6A46-A321-126F5A739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6" name="Picture 5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349C5D44-6596-A446-9305-8969B9108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DC92D4-3D8B-CA4C-AFEE-9A098361BC10}"/>
              </a:ext>
            </a:extLst>
          </p:cNvPr>
          <p:cNvSpPr/>
          <p:nvPr/>
        </p:nvSpPr>
        <p:spPr>
          <a:xfrm>
            <a:off x="287726" y="1383479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Our bodies</a:t>
            </a:r>
            <a:endParaRPr lang="en-US" b="1" dirty="0"/>
          </a:p>
        </p:txBody>
      </p:sp>
      <p:pic>
        <p:nvPicPr>
          <p:cNvPr id="8" name="Picture 7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78FC9C43-7794-754F-A504-4D3577732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A0B6D-75E1-5843-8AD8-95793983F128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BF59B-DD82-164D-BCF1-DBC578497E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11" name="Picture 10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00999BCE-15B5-544C-8F2D-4F3FA7FB8A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8F9655-7D12-C94D-8788-0730C019B2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14" name="Picture 13" descr="A picture containing drawing,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0029C95A-6F76-6D41-B195-842831DABA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813" y="1758897"/>
            <a:ext cx="2005945" cy="1132543"/>
          </a:xfrm>
          <a:prstGeom prst="rect">
            <a:avLst/>
          </a:prstGeom>
        </p:spPr>
      </p:pic>
      <p:pic>
        <p:nvPicPr>
          <p:cNvPr id="22" name="Picture 21" descr="A picture containing drawing, computer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0C9D13CF-52D0-0C4D-B1E1-84A45A6CE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32" r="2848" b="5685"/>
          <a:stretch/>
        </p:blipFill>
        <p:spPr>
          <a:xfrm>
            <a:off x="4916400" y="1758897"/>
            <a:ext cx="2088048" cy="1132543"/>
          </a:xfrm>
          <a:prstGeom prst="rect">
            <a:avLst/>
          </a:prstGeom>
        </p:spPr>
      </p:pic>
      <p:pic>
        <p:nvPicPr>
          <p:cNvPr id="24" name="Picture 23" descr="A drawing of a cartoon character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988AA8BC-AC47-E84C-9E07-1FFC9BC924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8589"/>
          <a:stretch/>
        </p:blipFill>
        <p:spPr>
          <a:xfrm>
            <a:off x="7251198" y="1758897"/>
            <a:ext cx="2165573" cy="1132543"/>
          </a:xfrm>
          <a:prstGeom prst="rect">
            <a:avLst/>
          </a:prstGeom>
        </p:spPr>
      </p:pic>
      <p:pic>
        <p:nvPicPr>
          <p:cNvPr id="26" name="Picture 25" descr="A picture containing food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B417A3E3-C71C-0A4F-B90F-2160BFC00A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043" t="4780"/>
          <a:stretch/>
        </p:blipFill>
        <p:spPr>
          <a:xfrm>
            <a:off x="2625361" y="1768620"/>
            <a:ext cx="2032770" cy="1132543"/>
          </a:xfrm>
          <a:prstGeom prst="rect">
            <a:avLst/>
          </a:prstGeom>
        </p:spPr>
      </p:pic>
      <p:pic>
        <p:nvPicPr>
          <p:cNvPr id="28" name="Picture 27" descr="A picture containing drawing, light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4473F043-712D-4243-9702-5F74A6FC40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323" y="1758897"/>
            <a:ext cx="2032770" cy="1132543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F4DF7CD3-4901-9343-B6A4-B472EB7D21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323" y="3420787"/>
            <a:ext cx="2032770" cy="1142223"/>
          </a:xfrm>
          <a:prstGeom prst="rect">
            <a:avLst/>
          </a:prstGeom>
        </p:spPr>
      </p:pic>
      <p:pic>
        <p:nvPicPr>
          <p:cNvPr id="44" name="Picture 43" descr="A box of fruit and vegetable salad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63A2D067-6EFC-4D4C-A6C6-EA3F0FE678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4324" y="5132848"/>
            <a:ext cx="1977905" cy="1141099"/>
          </a:xfrm>
          <a:prstGeom prst="rect">
            <a:avLst/>
          </a:prstGeom>
        </p:spPr>
      </p:pic>
      <p:pic>
        <p:nvPicPr>
          <p:cNvPr id="50" name="Picture 49" descr="A close up of a sign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CC48BCAC-EF44-214E-B689-F6CC287A092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5361" y="3420787"/>
            <a:ext cx="2032770" cy="1151903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267089B4-1219-A84A-8AF6-D5398A0336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16399" y="3420787"/>
            <a:ext cx="2048981" cy="1155586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84C620E8-538B-3048-8FC5-F08A8119D20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7695" y="3420787"/>
            <a:ext cx="2074064" cy="115990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31FF481-EAB3-2346-913A-DC01CE5E183C}"/>
              </a:ext>
            </a:extLst>
          </p:cNvPr>
          <p:cNvSpPr/>
          <p:nvPr/>
        </p:nvSpPr>
        <p:spPr>
          <a:xfrm>
            <a:off x="287726" y="3059668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Our bodies</a:t>
            </a:r>
            <a:endParaRPr lang="en-US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40F9BA-2738-9346-B87F-83232916E641}"/>
              </a:ext>
            </a:extLst>
          </p:cNvPr>
          <p:cNvSpPr/>
          <p:nvPr/>
        </p:nvSpPr>
        <p:spPr>
          <a:xfrm>
            <a:off x="287726" y="4763515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Healthy eating</a:t>
            </a:r>
            <a:endParaRPr 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0DC7F2-6346-3349-8338-432AAA96EE10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E4F41C3-B47D-404E-9117-AF1B244C767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  <p:pic>
        <p:nvPicPr>
          <p:cNvPr id="68" name="Picture 67" descr="A picture containing umbrella, drawing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79F992EE-3F1D-6843-B271-0C9FB0453FE1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r="2909"/>
          <a:stretch/>
        </p:blipFill>
        <p:spPr>
          <a:xfrm>
            <a:off x="2625362" y="5137734"/>
            <a:ext cx="2032770" cy="114109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5BAC0CB4-A9DC-354B-93DD-B84318A96A8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16399" y="5132847"/>
            <a:ext cx="2048981" cy="1141099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3BE97BDD-3071-6944-82A1-436EB6E8F6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23647" y="5130800"/>
            <a:ext cx="2165573" cy="1192380"/>
          </a:xfrm>
          <a:prstGeom prst="rect">
            <a:avLst/>
          </a:prstGeom>
        </p:spPr>
      </p:pic>
      <p:pic>
        <p:nvPicPr>
          <p:cNvPr id="74" name="Picture 73" descr="A picture containing table, computer, laptop, sitting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C2B283B3-69F7-B846-A19C-022B345C6EE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47488" y="5137734"/>
            <a:ext cx="2082392" cy="1164439"/>
          </a:xfrm>
          <a:prstGeom prst="rect">
            <a:avLst/>
          </a:prstGeom>
        </p:spPr>
      </p:pic>
      <p:pic>
        <p:nvPicPr>
          <p:cNvPr id="76" name="Picture 75">
            <a:hlinkClick r:id="rId38"/>
            <a:extLst>
              <a:ext uri="{FF2B5EF4-FFF2-40B4-BE49-F238E27FC236}">
                <a16:creationId xmlns:a16="http://schemas.microsoft.com/office/drawing/2014/main" id="{88B38EE5-97B2-6446-9251-6FC2C170AF0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223647" y="3420787"/>
            <a:ext cx="2076531" cy="11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7C10A-7C64-7442-A7D7-7A928B9D89F5}"/>
              </a:ext>
            </a:extLst>
          </p:cNvPr>
          <p:cNvSpPr/>
          <p:nvPr/>
        </p:nvSpPr>
        <p:spPr>
          <a:xfrm>
            <a:off x="334323" y="233334"/>
            <a:ext cx="2924198" cy="101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NETFLEX</a:t>
            </a:r>
          </a:p>
        </p:txBody>
      </p:sp>
      <p:pic>
        <p:nvPicPr>
          <p:cNvPr id="5" name="Picture 4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37E636E6-951A-E946-92B5-6FE4C30CA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6" name="Picture 5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0C55FE21-BAC5-B144-A45C-DD909F27D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007BC-78C6-7548-B07C-8268D1D08005}"/>
              </a:ext>
            </a:extLst>
          </p:cNvPr>
          <p:cNvSpPr/>
          <p:nvPr/>
        </p:nvSpPr>
        <p:spPr>
          <a:xfrm>
            <a:off x="287726" y="1308378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HP &amp; SW workout</a:t>
            </a:r>
            <a:endParaRPr lang="en-US" b="1" dirty="0"/>
          </a:p>
        </p:txBody>
      </p:sp>
      <p:pic>
        <p:nvPicPr>
          <p:cNvPr id="8" name="Picture 7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3083F096-238A-E54C-A844-CBF0E90243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3B39E3-2909-C746-8A8E-4C272E961C6E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0FFAFE-8F64-5E4A-9911-69B2731899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11" name="Picture 10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C81677EA-0E2A-FB45-8302-8FB899CFC7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436619-CFCF-2346-A599-222BA62258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16" name="Picture 15" descr="A screen shot of a pers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BA3367E-23B4-DD4F-BA55-FD6579C55A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414" y="1758897"/>
            <a:ext cx="2067674" cy="1163067"/>
          </a:xfrm>
          <a:prstGeom prst="rect">
            <a:avLst/>
          </a:prstGeom>
        </p:spPr>
      </p:pic>
      <p:pic>
        <p:nvPicPr>
          <p:cNvPr id="18" name="Picture 17" descr="A picture containing object, clock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2EF84838-339D-2547-B771-81DA879E379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422"/>
          <a:stretch/>
        </p:blipFill>
        <p:spPr>
          <a:xfrm>
            <a:off x="2696506" y="1758897"/>
            <a:ext cx="2045657" cy="116051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E3A61E2E-FAE5-B540-898D-370150A1B38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511"/>
          <a:stretch/>
        </p:blipFill>
        <p:spPr>
          <a:xfrm>
            <a:off x="334323" y="1758897"/>
            <a:ext cx="2067674" cy="1160517"/>
          </a:xfrm>
          <a:prstGeom prst="rect">
            <a:avLst/>
          </a:prstGeom>
        </p:spPr>
      </p:pic>
      <p:pic>
        <p:nvPicPr>
          <p:cNvPr id="25" name="Picture 24" descr="A screen shot of a pers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38CC277F-AC5C-EC4D-981D-59692FDC39D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1" r="1415"/>
          <a:stretch/>
        </p:blipFill>
        <p:spPr>
          <a:xfrm>
            <a:off x="7404339" y="1758897"/>
            <a:ext cx="2073060" cy="1160517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1727A35-7A13-154A-96BC-9548E2CCA49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474"/>
          <a:stretch/>
        </p:blipFill>
        <p:spPr>
          <a:xfrm>
            <a:off x="9774650" y="1756753"/>
            <a:ext cx="2100936" cy="1160517"/>
          </a:xfrm>
          <a:prstGeom prst="rect">
            <a:avLst/>
          </a:prstGeom>
        </p:spPr>
      </p:pic>
      <p:pic>
        <p:nvPicPr>
          <p:cNvPr id="31" name="Picture 30" descr="A person holding a sig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A685427-D7C5-0948-B964-1F19B2B5EBB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323" y="3429000"/>
            <a:ext cx="2067674" cy="1142223"/>
          </a:xfrm>
          <a:prstGeom prst="rect">
            <a:avLst/>
          </a:prstGeom>
        </p:spPr>
      </p:pic>
      <p:pic>
        <p:nvPicPr>
          <p:cNvPr id="33" name="Picture 32" descr="A picture containing jumping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634BFD82-2950-C545-B29C-604DBBE79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-1" b="3129"/>
          <a:stretch/>
        </p:blipFill>
        <p:spPr>
          <a:xfrm>
            <a:off x="2696506" y="3429000"/>
            <a:ext cx="2080279" cy="1142223"/>
          </a:xfrm>
          <a:prstGeom prst="rect">
            <a:avLst/>
          </a:prstGeom>
        </p:spPr>
      </p:pic>
      <p:pic>
        <p:nvPicPr>
          <p:cNvPr id="35" name="Picture 34" descr="A sign in front of a tree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4F5C90B8-8160-A54E-B1D0-C6F09B1700C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3950"/>
          <a:stretch/>
        </p:blipFill>
        <p:spPr>
          <a:xfrm>
            <a:off x="5071294" y="3421117"/>
            <a:ext cx="2067674" cy="116306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8328BB9-075C-AF4F-9CAA-48710C1084E3}"/>
              </a:ext>
            </a:extLst>
          </p:cNvPr>
          <p:cNvSpPr/>
          <p:nvPr/>
        </p:nvSpPr>
        <p:spPr>
          <a:xfrm>
            <a:off x="287726" y="305966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Dance</a:t>
            </a:r>
            <a:endParaRPr lang="en-US" b="1" dirty="0"/>
          </a:p>
        </p:txBody>
      </p:sp>
      <p:pic>
        <p:nvPicPr>
          <p:cNvPr id="38" name="Picture 37" descr="A picture containing screen, monitor, television, sig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97E2981A-5D8F-9B4D-802A-FF63915676D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5760"/>
          <a:stretch/>
        </p:blipFill>
        <p:spPr>
          <a:xfrm>
            <a:off x="7404339" y="3423667"/>
            <a:ext cx="2091155" cy="1160517"/>
          </a:xfrm>
          <a:prstGeom prst="rect">
            <a:avLst/>
          </a:prstGeom>
        </p:spPr>
      </p:pic>
      <p:pic>
        <p:nvPicPr>
          <p:cNvPr id="40" name="Picture 39" descr="A picture containing person, man, front, sitting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D4952D11-A050-F044-8FDD-3DDF460E5E4B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5409" t="14275" r="9610"/>
          <a:stretch/>
        </p:blipFill>
        <p:spPr>
          <a:xfrm>
            <a:off x="9774649" y="3429000"/>
            <a:ext cx="2100937" cy="11605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07FF45-4399-E644-9EA0-F81D1E6AA57D}"/>
              </a:ext>
            </a:extLst>
          </p:cNvPr>
          <p:cNvSpPr txBox="1"/>
          <p:nvPr/>
        </p:nvSpPr>
        <p:spPr>
          <a:xfrm>
            <a:off x="9760865" y="3421117"/>
            <a:ext cx="84756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Aladdin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47E82D-55DC-AC46-BA20-02685C670EC0}"/>
              </a:ext>
            </a:extLst>
          </p:cNvPr>
          <p:cNvSpPr/>
          <p:nvPr/>
        </p:nvSpPr>
        <p:spPr>
          <a:xfrm>
            <a:off x="287726" y="4763515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Mindfulness</a:t>
            </a:r>
            <a:endParaRPr lang="en-US" b="1" dirty="0"/>
          </a:p>
        </p:txBody>
      </p:sp>
      <p:pic>
        <p:nvPicPr>
          <p:cNvPr id="44" name="Picture 43" descr="A picture containing drawing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A21BC119-EB1C-094B-9338-059EA95AA5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89909" y="5156438"/>
            <a:ext cx="2076330" cy="115633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A16ABECD-0976-EB48-94F6-86C44103ED3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39414" y="5156438"/>
            <a:ext cx="2099554" cy="1169264"/>
          </a:xfrm>
          <a:prstGeom prst="rect">
            <a:avLst/>
          </a:prstGeom>
        </p:spPr>
      </p:pic>
      <p:pic>
        <p:nvPicPr>
          <p:cNvPr id="48" name="Picture 47" descr="A picture containing red, sign, remote, holding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2597AD64-F67F-2D47-B202-4F253CA90E2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12143" y="5156438"/>
            <a:ext cx="2124105" cy="1183430"/>
          </a:xfrm>
          <a:prstGeom prst="rect">
            <a:avLst/>
          </a:prstGeom>
        </p:spPr>
      </p:pic>
      <p:pic>
        <p:nvPicPr>
          <p:cNvPr id="50" name="Picture 49" descr="A picture containing man, photo, holding, young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863E98AE-2CF5-7D44-9010-23D169A85990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558"/>
          <a:stretch/>
        </p:blipFill>
        <p:spPr>
          <a:xfrm>
            <a:off x="9775266" y="5156438"/>
            <a:ext cx="2100937" cy="1175951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DFADF537-8B5E-E940-8FA3-5E83864FCED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4323" y="5156438"/>
            <a:ext cx="2067674" cy="115633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3A874D5-ACBA-C943-8C4B-694A0AB4CD29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5EECC5F-FD97-0A4E-99A9-A2922F6D0409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6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Apple Chancery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Harvey</dc:creator>
  <cp:lastModifiedBy>Michelle Harvey</cp:lastModifiedBy>
  <cp:revision>1</cp:revision>
  <dcterms:created xsi:type="dcterms:W3CDTF">2021-02-25T15:00:50Z</dcterms:created>
  <dcterms:modified xsi:type="dcterms:W3CDTF">2021-02-25T15:00:57Z</dcterms:modified>
</cp:coreProperties>
</file>