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4586"/>
  </p:normalViewPr>
  <p:slideViewPr>
    <p:cSldViewPr snapToGrid="0" snapToObjects="1">
      <p:cViewPr varScale="1">
        <p:scale>
          <a:sx n="64" d="100"/>
          <a:sy n="64" d="100"/>
        </p:scale>
        <p:origin x="84" y="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4AA37-923B-C547-84B3-BA05E28A3167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3684F-E6F1-8E45-8A74-6416641D9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691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4AA37-923B-C547-84B3-BA05E28A3167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3684F-E6F1-8E45-8A74-6416641D9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849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4AA37-923B-C547-84B3-BA05E28A3167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3684F-E6F1-8E45-8A74-6416641D9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836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4AA37-923B-C547-84B3-BA05E28A3167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3684F-E6F1-8E45-8A74-6416641D9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070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4AA37-923B-C547-84B3-BA05E28A3167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3684F-E6F1-8E45-8A74-6416641D9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136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4AA37-923B-C547-84B3-BA05E28A3167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3684F-E6F1-8E45-8A74-6416641D9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222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4AA37-923B-C547-84B3-BA05E28A3167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3684F-E6F1-8E45-8A74-6416641D9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228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4AA37-923B-C547-84B3-BA05E28A3167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3684F-E6F1-8E45-8A74-6416641D9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518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4AA37-923B-C547-84B3-BA05E28A3167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3684F-E6F1-8E45-8A74-6416641D9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95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4AA37-923B-C547-84B3-BA05E28A3167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3684F-E6F1-8E45-8A74-6416641D9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479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4AA37-923B-C547-84B3-BA05E28A3167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3684F-E6F1-8E45-8A74-6416641D9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472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B4AA37-923B-C547-84B3-BA05E28A3167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3684F-E6F1-8E45-8A74-6416641D9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2727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.jpg"/><Relationship Id="rId18" Type="http://schemas.openxmlformats.org/officeDocument/2006/relationships/hyperlink" Target="https://www.youtube.com/watch?v=9SDWArXm4mA" TargetMode="External"/><Relationship Id="rId26" Type="http://schemas.openxmlformats.org/officeDocument/2006/relationships/hyperlink" Target="https://www.youtube.com/watch?v=tbCjkPlsaes" TargetMode="External"/><Relationship Id="rId39" Type="http://schemas.microsoft.com/office/2007/relationships/hdphoto" Target="../media/hdphoto1.wdp"/><Relationship Id="rId21" Type="http://schemas.openxmlformats.org/officeDocument/2006/relationships/image" Target="../media/image11.png"/><Relationship Id="rId34" Type="http://schemas.openxmlformats.org/officeDocument/2006/relationships/image" Target="../media/image19.jpeg"/><Relationship Id="rId7" Type="http://schemas.openxmlformats.org/officeDocument/2006/relationships/image" Target="../media/image4.png"/><Relationship Id="rId12" Type="http://schemas.openxmlformats.org/officeDocument/2006/relationships/hyperlink" Target="https://www.youtube.com/watch?v=QGYXh_G8X6A&amp;list=PLyCLoPd4VxBsXs1WmPcektsQyFbXTf9FO&amp;index=22" TargetMode="External"/><Relationship Id="rId17" Type="http://schemas.openxmlformats.org/officeDocument/2006/relationships/image" Target="../media/image9.png"/><Relationship Id="rId25" Type="http://schemas.openxmlformats.org/officeDocument/2006/relationships/image" Target="../media/image13.png"/><Relationship Id="rId33" Type="http://schemas.openxmlformats.org/officeDocument/2006/relationships/image" Target="../media/image18.jpeg"/><Relationship Id="rId38" Type="http://schemas.openxmlformats.org/officeDocument/2006/relationships/image" Target="../media/image22.png"/><Relationship Id="rId2" Type="http://schemas.openxmlformats.org/officeDocument/2006/relationships/image" Target="../media/image1.jpeg"/><Relationship Id="rId16" Type="http://schemas.openxmlformats.org/officeDocument/2006/relationships/hyperlink" Target="https://www.youtube.com/watch?v=YC_V8hnU2PY" TargetMode="External"/><Relationship Id="rId20" Type="http://schemas.openxmlformats.org/officeDocument/2006/relationships/hyperlink" Target="https://www.youtube.com/watch?v=Zm9qhyh4TJk" TargetMode="External"/><Relationship Id="rId29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watch?v=HCtg5QDD_r0&amp;list=PLyCLoPd4VxBtWi7RnRLz6qHgOqWiB_LrH" TargetMode="External"/><Relationship Id="rId11" Type="http://schemas.openxmlformats.org/officeDocument/2006/relationships/image" Target="../media/image6.png"/><Relationship Id="rId24" Type="http://schemas.openxmlformats.org/officeDocument/2006/relationships/hyperlink" Target="https://www.youtube.com/watch?v=5y3gCrL_XIM" TargetMode="External"/><Relationship Id="rId32" Type="http://schemas.openxmlformats.org/officeDocument/2006/relationships/image" Target="../media/image17.jpeg"/><Relationship Id="rId37" Type="http://schemas.openxmlformats.org/officeDocument/2006/relationships/image" Target="../media/image21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23" Type="http://schemas.openxmlformats.org/officeDocument/2006/relationships/image" Target="../media/image12.png"/><Relationship Id="rId28" Type="http://schemas.openxmlformats.org/officeDocument/2006/relationships/hyperlink" Target="https://www.youtube.com/watch?v=xlg052EKMtk" TargetMode="External"/><Relationship Id="rId36" Type="http://schemas.openxmlformats.org/officeDocument/2006/relationships/hyperlink" Target="https://www.youtube.com/watch?v=8dLNbAcMqzc" TargetMode="External"/><Relationship Id="rId10" Type="http://schemas.openxmlformats.org/officeDocument/2006/relationships/hyperlink" Target="https://www.youtube.com/watch?v=Rz0go1pTda8&amp;list=PLyCLoPd4VxBvQafyve889qVcPxYEjdSTl" TargetMode="External"/><Relationship Id="rId19" Type="http://schemas.openxmlformats.org/officeDocument/2006/relationships/image" Target="../media/image10.png"/><Relationship Id="rId31" Type="http://schemas.openxmlformats.org/officeDocument/2006/relationships/image" Target="../media/image16.png"/><Relationship Id="rId4" Type="http://schemas.openxmlformats.org/officeDocument/2006/relationships/hyperlink" Target="https://www.youtube.com/watch?v=sX05HHni9Wk&amp;list=PLyCLoPd4VxBvD7ogmmPLJXYA1q0gFF3pe" TargetMode="External"/><Relationship Id="rId9" Type="http://schemas.openxmlformats.org/officeDocument/2006/relationships/image" Target="../media/image5.jpg"/><Relationship Id="rId14" Type="http://schemas.openxmlformats.org/officeDocument/2006/relationships/hyperlink" Target="https://www.youtube.com/watch?v=jyWyBern6q4" TargetMode="External"/><Relationship Id="rId22" Type="http://schemas.openxmlformats.org/officeDocument/2006/relationships/hyperlink" Target="https://www.youtube.com/watch?v=02E1468SdHg" TargetMode="External"/><Relationship Id="rId27" Type="http://schemas.openxmlformats.org/officeDocument/2006/relationships/image" Target="../media/image14.png"/><Relationship Id="rId30" Type="http://schemas.openxmlformats.org/officeDocument/2006/relationships/hyperlink" Target="https://www.youtube.com/watch?v=wVhHPtrrSGE" TargetMode="External"/><Relationship Id="rId35" Type="http://schemas.openxmlformats.org/officeDocument/2006/relationships/image" Target="../media/image20.jpeg"/><Relationship Id="rId8" Type="http://schemas.openxmlformats.org/officeDocument/2006/relationships/hyperlink" Target="https://www.youtube.com/watch?v=QPXQcCyRFt0&amp;list=PLyCLoPd4VxBsjmT2uzj4ojk-EQaJ9oi8R" TargetMode="External"/><Relationship Id="rId3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8.png"/><Relationship Id="rId18" Type="http://schemas.openxmlformats.org/officeDocument/2006/relationships/hyperlink" Target="https://www.youtube.com/watch?v=jAuhWjMRCpg" TargetMode="External"/><Relationship Id="rId26" Type="http://schemas.openxmlformats.org/officeDocument/2006/relationships/hyperlink" Target="https://www.youtube.com/watch?v=zy2i1hqwQD0&amp;t=4s" TargetMode="External"/><Relationship Id="rId39" Type="http://schemas.microsoft.com/office/2007/relationships/hdphoto" Target="../media/hdphoto2.wdp"/><Relationship Id="rId21" Type="http://schemas.openxmlformats.org/officeDocument/2006/relationships/image" Target="../media/image32.png"/><Relationship Id="rId34" Type="http://schemas.openxmlformats.org/officeDocument/2006/relationships/image" Target="../media/image17.jpeg"/><Relationship Id="rId7" Type="http://schemas.openxmlformats.org/officeDocument/2006/relationships/image" Target="../media/image25.png"/><Relationship Id="rId12" Type="http://schemas.openxmlformats.org/officeDocument/2006/relationships/hyperlink" Target="https://www.youtube.com/watch?v=hm74B5VW-cs&amp;t=39s" TargetMode="External"/><Relationship Id="rId17" Type="http://schemas.openxmlformats.org/officeDocument/2006/relationships/image" Target="../media/image30.png"/><Relationship Id="rId25" Type="http://schemas.openxmlformats.org/officeDocument/2006/relationships/image" Target="../media/image34.png"/><Relationship Id="rId33" Type="http://schemas.openxmlformats.org/officeDocument/2006/relationships/image" Target="../media/image2.jpeg"/><Relationship Id="rId38" Type="http://schemas.openxmlformats.org/officeDocument/2006/relationships/image" Target="../media/image22.png"/><Relationship Id="rId2" Type="http://schemas.openxmlformats.org/officeDocument/2006/relationships/hyperlink" Target="https://www.youtube.com/watch?v=dx6wHN0VsJo" TargetMode="External"/><Relationship Id="rId16" Type="http://schemas.openxmlformats.org/officeDocument/2006/relationships/hyperlink" Target="https://www.youtube.com/watch?v=bYpSP0tP5ig" TargetMode="External"/><Relationship Id="rId20" Type="http://schemas.openxmlformats.org/officeDocument/2006/relationships/hyperlink" Target="https://www.youtube.com/watch?v=9f_dt2XGrWk&amp;t=58s" TargetMode="External"/><Relationship Id="rId29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qfeiJD6_JZw" TargetMode="External"/><Relationship Id="rId11" Type="http://schemas.openxmlformats.org/officeDocument/2006/relationships/image" Target="../media/image27.png"/><Relationship Id="rId24" Type="http://schemas.openxmlformats.org/officeDocument/2006/relationships/hyperlink" Target="https://www.youtube.com/watch?v=AZd8oJv6LlM" TargetMode="External"/><Relationship Id="rId32" Type="http://schemas.openxmlformats.org/officeDocument/2006/relationships/image" Target="../media/image1.jpeg"/><Relationship Id="rId37" Type="http://schemas.openxmlformats.org/officeDocument/2006/relationships/image" Target="../media/image20.jpeg"/><Relationship Id="rId5" Type="http://schemas.openxmlformats.org/officeDocument/2006/relationships/image" Target="../media/image24.png"/><Relationship Id="rId15" Type="http://schemas.openxmlformats.org/officeDocument/2006/relationships/image" Target="../media/image29.png"/><Relationship Id="rId23" Type="http://schemas.openxmlformats.org/officeDocument/2006/relationships/image" Target="../media/image33.png"/><Relationship Id="rId28" Type="http://schemas.openxmlformats.org/officeDocument/2006/relationships/hyperlink" Target="https://www.youtube.com/watch?v=TOdkm4lCRJU" TargetMode="External"/><Relationship Id="rId36" Type="http://schemas.openxmlformats.org/officeDocument/2006/relationships/image" Target="../media/image19.jpeg"/><Relationship Id="rId10" Type="http://schemas.openxmlformats.org/officeDocument/2006/relationships/hyperlink" Target="https://www.youtube.com/watch?v=J2BrcQdawBM" TargetMode="External"/><Relationship Id="rId19" Type="http://schemas.openxmlformats.org/officeDocument/2006/relationships/image" Target="../media/image31.png"/><Relationship Id="rId31" Type="http://schemas.openxmlformats.org/officeDocument/2006/relationships/image" Target="../media/image37.png"/><Relationship Id="rId4" Type="http://schemas.openxmlformats.org/officeDocument/2006/relationships/hyperlink" Target="https://www.youtube.com/watch?v=RYgIVc5Jvjg" TargetMode="External"/><Relationship Id="rId9" Type="http://schemas.openxmlformats.org/officeDocument/2006/relationships/image" Target="../media/image26.png"/><Relationship Id="rId14" Type="http://schemas.openxmlformats.org/officeDocument/2006/relationships/hyperlink" Target="https://www.youtube.com/watch?v=hsfheb5UwdE" TargetMode="External"/><Relationship Id="rId22" Type="http://schemas.openxmlformats.org/officeDocument/2006/relationships/hyperlink" Target="https://www.youtube.com/watch?v=AjGi70a526A&amp;t=39s" TargetMode="External"/><Relationship Id="rId27" Type="http://schemas.openxmlformats.org/officeDocument/2006/relationships/image" Target="../media/image35.png"/><Relationship Id="rId30" Type="http://schemas.openxmlformats.org/officeDocument/2006/relationships/hyperlink" Target="https://www.youtube.com/watch?v=2KETPR_XLv8" TargetMode="External"/><Relationship Id="rId35" Type="http://schemas.openxmlformats.org/officeDocument/2006/relationships/image" Target="../media/image18.jpeg"/><Relationship Id="rId8" Type="http://schemas.openxmlformats.org/officeDocument/2006/relationships/hyperlink" Target="https://www.youtube.com/watch?v=gCzgc_RelBA" TargetMode="External"/><Relationship Id="rId3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ECF86FE-1B89-3940-B22D-F36F2841B60B}"/>
              </a:ext>
            </a:extLst>
          </p:cNvPr>
          <p:cNvSpPr/>
          <p:nvPr/>
        </p:nvSpPr>
        <p:spPr>
          <a:xfrm>
            <a:off x="334323" y="233334"/>
            <a:ext cx="2924198" cy="101566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NETFLEX</a:t>
            </a:r>
          </a:p>
        </p:txBody>
      </p:sp>
      <p:pic>
        <p:nvPicPr>
          <p:cNvPr id="16" name="Picture 15" descr="A picture containing man, air, light&#10;&#10;Description automatically generated">
            <a:extLst>
              <a:ext uri="{FF2B5EF4-FFF2-40B4-BE49-F238E27FC236}">
                <a16:creationId xmlns:a16="http://schemas.microsoft.com/office/drawing/2014/main" id="{7FE38756-F950-5F4B-93A3-0DFD435531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19039" t="34166" r="21895" b="27917"/>
          <a:stretch/>
        </p:blipFill>
        <p:spPr>
          <a:xfrm>
            <a:off x="5579987" y="608800"/>
            <a:ext cx="780227" cy="1083979"/>
          </a:xfrm>
          <a:prstGeom prst="rect">
            <a:avLst/>
          </a:prstGeom>
        </p:spPr>
      </p:pic>
      <p:pic>
        <p:nvPicPr>
          <p:cNvPr id="18" name="Picture 17" descr="A person jumping up in the dark&#10;&#10;Description automatically generated">
            <a:extLst>
              <a:ext uri="{FF2B5EF4-FFF2-40B4-BE49-F238E27FC236}">
                <a16:creationId xmlns:a16="http://schemas.microsoft.com/office/drawing/2014/main" id="{83CDD21B-E62E-B94C-8393-1DAF8043775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24552" t="38156" r="12324" b="27083"/>
          <a:stretch/>
        </p:blipFill>
        <p:spPr>
          <a:xfrm>
            <a:off x="4533859" y="681232"/>
            <a:ext cx="904245" cy="1077666"/>
          </a:xfrm>
          <a:prstGeom prst="rect">
            <a:avLst/>
          </a:prstGeom>
        </p:spPr>
      </p:pic>
      <p:pic>
        <p:nvPicPr>
          <p:cNvPr id="28" name="Picture 27" descr="A person standing in a room&#10;&#10;Description automatically generated">
            <a:hlinkClick r:id="rId4"/>
            <a:extLst>
              <a:ext uri="{FF2B5EF4-FFF2-40B4-BE49-F238E27FC236}">
                <a16:creationId xmlns:a16="http://schemas.microsoft.com/office/drawing/2014/main" id="{95D09DAF-EE41-4643-9545-A7114E10CF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03656" y="1696986"/>
            <a:ext cx="2118838" cy="1183431"/>
          </a:xfrm>
          <a:prstGeom prst="rect">
            <a:avLst/>
          </a:prstGeom>
        </p:spPr>
      </p:pic>
      <p:pic>
        <p:nvPicPr>
          <p:cNvPr id="32" name="Picture 31" descr="A picture containing indoor, man, woman, sitting&#10;&#10;Description automatically generated">
            <a:hlinkClick r:id="rId6"/>
            <a:extLst>
              <a:ext uri="{FF2B5EF4-FFF2-40B4-BE49-F238E27FC236}">
                <a16:creationId xmlns:a16="http://schemas.microsoft.com/office/drawing/2014/main" id="{022ACCDE-9EE5-964E-84DB-EB6E9CEB14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09934" y="1696303"/>
            <a:ext cx="2058010" cy="1180019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D769EC58-6AC4-8744-9799-45633F71F208}"/>
              </a:ext>
            </a:extLst>
          </p:cNvPr>
          <p:cNvSpPr txBox="1"/>
          <p:nvPr/>
        </p:nvSpPr>
        <p:spPr>
          <a:xfrm>
            <a:off x="350046" y="2894429"/>
            <a:ext cx="21898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entury Gothic" panose="020B0502020202020204" pitchFamily="34" charset="0"/>
              </a:rPr>
              <a:t>P.E. with Joe | Week 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C8B3EA8-0620-7F42-945B-E8AE9B55A2DC}"/>
              </a:ext>
            </a:extLst>
          </p:cNvPr>
          <p:cNvSpPr txBox="1"/>
          <p:nvPr/>
        </p:nvSpPr>
        <p:spPr>
          <a:xfrm>
            <a:off x="2703342" y="2884626"/>
            <a:ext cx="21898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entury Gothic" panose="020B0502020202020204" pitchFamily="34" charset="0"/>
              </a:rPr>
              <a:t>P.E. with Joe | Week 2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BD83C44-A7A4-6441-B151-64B9EA1549FF}"/>
              </a:ext>
            </a:extLst>
          </p:cNvPr>
          <p:cNvSpPr txBox="1"/>
          <p:nvPr/>
        </p:nvSpPr>
        <p:spPr>
          <a:xfrm>
            <a:off x="5056638" y="2878514"/>
            <a:ext cx="21898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entury Gothic" panose="020B0502020202020204" pitchFamily="34" charset="0"/>
              </a:rPr>
              <a:t>P.E. with Joe | Week 3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C786404-BEA6-0F42-B93B-EA0A602CFB5C}"/>
              </a:ext>
            </a:extLst>
          </p:cNvPr>
          <p:cNvSpPr txBox="1"/>
          <p:nvPr/>
        </p:nvSpPr>
        <p:spPr>
          <a:xfrm>
            <a:off x="7375644" y="2885150"/>
            <a:ext cx="21898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entury Gothic" panose="020B0502020202020204" pitchFamily="34" charset="0"/>
              </a:rPr>
              <a:t>P.E. with Joe | Week 4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0BEA7DA-D89F-4C44-B021-B9D4FA958DA4}"/>
              </a:ext>
            </a:extLst>
          </p:cNvPr>
          <p:cNvSpPr txBox="1"/>
          <p:nvPr/>
        </p:nvSpPr>
        <p:spPr>
          <a:xfrm>
            <a:off x="9706080" y="2894429"/>
            <a:ext cx="21898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entury Gothic" panose="020B0502020202020204" pitchFamily="34" charset="0"/>
              </a:rPr>
              <a:t>P.E. with Joe | Week 5</a:t>
            </a:r>
          </a:p>
        </p:txBody>
      </p:sp>
      <p:pic>
        <p:nvPicPr>
          <p:cNvPr id="41" name="Picture 40" descr="A picture containing person, indoor, holding, young&#10;&#10;Description automatically generated">
            <a:hlinkClick r:id="rId8"/>
            <a:extLst>
              <a:ext uri="{FF2B5EF4-FFF2-40B4-BE49-F238E27FC236}">
                <a16:creationId xmlns:a16="http://schemas.microsoft.com/office/drawing/2014/main" id="{FBE132CC-B241-3A4F-9C73-BAF490F3024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51704" y="1692779"/>
            <a:ext cx="2118839" cy="1191847"/>
          </a:xfrm>
          <a:prstGeom prst="rect">
            <a:avLst/>
          </a:prstGeom>
        </p:spPr>
      </p:pic>
      <p:pic>
        <p:nvPicPr>
          <p:cNvPr id="43" name="Picture 42" descr="A picture containing person, man, standing, front&#10;&#10;Description automatically generated">
            <a:hlinkClick r:id="rId10"/>
            <a:extLst>
              <a:ext uri="{FF2B5EF4-FFF2-40B4-BE49-F238E27FC236}">
                <a16:creationId xmlns:a16="http://schemas.microsoft.com/office/drawing/2014/main" id="{C0C05C3B-7871-F64B-A286-D3252CFE3A4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7652" y="1696303"/>
            <a:ext cx="2133928" cy="1180019"/>
          </a:xfrm>
          <a:prstGeom prst="rect">
            <a:avLst/>
          </a:prstGeom>
        </p:spPr>
      </p:pic>
      <p:pic>
        <p:nvPicPr>
          <p:cNvPr id="45" name="Picture 44" descr="A person standing in front of a blue wall&#10;&#10;Description automatically generated">
            <a:hlinkClick r:id="rId12"/>
            <a:extLst>
              <a:ext uri="{FF2B5EF4-FFF2-40B4-BE49-F238E27FC236}">
                <a16:creationId xmlns:a16="http://schemas.microsoft.com/office/drawing/2014/main" id="{DFC6CD24-B923-0B45-B698-6B1E5D3AC64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707335" y="1692779"/>
            <a:ext cx="2118840" cy="1191848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989335C2-019A-4540-BC5E-6D5D2EDE7988}"/>
              </a:ext>
            </a:extLst>
          </p:cNvPr>
          <p:cNvSpPr/>
          <p:nvPr/>
        </p:nvSpPr>
        <p:spPr>
          <a:xfrm>
            <a:off x="287726" y="1308378"/>
            <a:ext cx="16353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Century Gothic" panose="020B0502020202020204" pitchFamily="34" charset="0"/>
              </a:rPr>
              <a:t>P.E. with Joe </a:t>
            </a:r>
            <a:endParaRPr lang="en-US" b="1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FF888BF9-7F80-E144-9AF0-9A4A724AF960}"/>
              </a:ext>
            </a:extLst>
          </p:cNvPr>
          <p:cNvSpPr/>
          <p:nvPr/>
        </p:nvSpPr>
        <p:spPr>
          <a:xfrm>
            <a:off x="287726" y="3267599"/>
            <a:ext cx="22813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Century Gothic" panose="020B0502020202020204" pitchFamily="34" charset="0"/>
              </a:rPr>
              <a:t>Superhero workout</a:t>
            </a:r>
            <a:endParaRPr lang="en-US" b="1" dirty="0"/>
          </a:p>
        </p:txBody>
      </p:sp>
      <p:pic>
        <p:nvPicPr>
          <p:cNvPr id="51" name="Picture 50" descr="A close up of a sign&#10;&#10;Description automatically generated">
            <a:hlinkClick r:id="rId14"/>
            <a:extLst>
              <a:ext uri="{FF2B5EF4-FFF2-40B4-BE49-F238E27FC236}">
                <a16:creationId xmlns:a16="http://schemas.microsoft.com/office/drawing/2014/main" id="{83EB91E9-439E-EE4A-A931-745B31A165B3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r="1279"/>
          <a:stretch/>
        </p:blipFill>
        <p:spPr>
          <a:xfrm>
            <a:off x="2745355" y="3646163"/>
            <a:ext cx="1972495" cy="1099524"/>
          </a:xfrm>
          <a:prstGeom prst="rect">
            <a:avLst/>
          </a:prstGeom>
        </p:spPr>
      </p:pic>
      <p:pic>
        <p:nvPicPr>
          <p:cNvPr id="53" name="Picture 52" descr="A picture containing queen, holding, man, colorful&#10;&#10;Description automatically generated">
            <a:hlinkClick r:id="rId16"/>
            <a:extLst>
              <a:ext uri="{FF2B5EF4-FFF2-40B4-BE49-F238E27FC236}">
                <a16:creationId xmlns:a16="http://schemas.microsoft.com/office/drawing/2014/main" id="{3FDE2F5D-B27D-F44B-8904-2F9540DAFF4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981625" y="3646163"/>
            <a:ext cx="2136576" cy="1099524"/>
          </a:xfrm>
          <a:prstGeom prst="rect">
            <a:avLst/>
          </a:prstGeom>
        </p:spPr>
      </p:pic>
      <p:pic>
        <p:nvPicPr>
          <p:cNvPr id="55" name="Picture 54">
            <a:hlinkClick r:id="rId18"/>
            <a:extLst>
              <a:ext uri="{FF2B5EF4-FFF2-40B4-BE49-F238E27FC236}">
                <a16:creationId xmlns:a16="http://schemas.microsoft.com/office/drawing/2014/main" id="{084D6467-A977-0A41-95A2-972C6A1481EC}"/>
              </a:ext>
            </a:extLst>
          </p:cNvPr>
          <p:cNvPicPr>
            <a:picLocks noChangeAspect="1"/>
          </p:cNvPicPr>
          <p:nvPr/>
        </p:nvPicPr>
        <p:blipFill rotWithShape="1">
          <a:blip r:embed="rId19"/>
          <a:srcRect r="3705"/>
          <a:stretch/>
        </p:blipFill>
        <p:spPr>
          <a:xfrm>
            <a:off x="7400422" y="3636931"/>
            <a:ext cx="1981760" cy="1146606"/>
          </a:xfrm>
          <a:prstGeom prst="rect">
            <a:avLst/>
          </a:prstGeom>
        </p:spPr>
      </p:pic>
      <p:pic>
        <p:nvPicPr>
          <p:cNvPr id="57" name="Picture 56" descr="A close up of a sign&#10;&#10;Description automatically generated">
            <a:hlinkClick r:id="rId20"/>
            <a:extLst>
              <a:ext uri="{FF2B5EF4-FFF2-40B4-BE49-F238E27FC236}">
                <a16:creationId xmlns:a16="http://schemas.microsoft.com/office/drawing/2014/main" id="{47E9ED90-9E4B-4A4B-A428-BFDC40192BFC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717793" y="3636931"/>
            <a:ext cx="2058010" cy="1139256"/>
          </a:xfrm>
          <a:prstGeom prst="rect">
            <a:avLst/>
          </a:prstGeom>
        </p:spPr>
      </p:pic>
      <p:sp>
        <p:nvSpPr>
          <p:cNvPr id="58" name="Rectangle 57">
            <a:extLst>
              <a:ext uri="{FF2B5EF4-FFF2-40B4-BE49-F238E27FC236}">
                <a16:creationId xmlns:a16="http://schemas.microsoft.com/office/drawing/2014/main" id="{DC1F4918-BDDB-AF41-9FEA-1A9048B55DE8}"/>
              </a:ext>
            </a:extLst>
          </p:cNvPr>
          <p:cNvSpPr/>
          <p:nvPr/>
        </p:nvSpPr>
        <p:spPr>
          <a:xfrm>
            <a:off x="304253" y="4918778"/>
            <a:ext cx="7793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Century Gothic" panose="020B0502020202020204" pitchFamily="34" charset="0"/>
              </a:rPr>
              <a:t>Yoga</a:t>
            </a:r>
            <a:endParaRPr lang="en-US" b="1" dirty="0"/>
          </a:p>
        </p:txBody>
      </p:sp>
      <p:pic>
        <p:nvPicPr>
          <p:cNvPr id="60" name="Picture 59" descr="A picture containing drawing, sign, room&#10;&#10;Description automatically generated">
            <a:hlinkClick r:id="rId22"/>
            <a:extLst>
              <a:ext uri="{FF2B5EF4-FFF2-40B4-BE49-F238E27FC236}">
                <a16:creationId xmlns:a16="http://schemas.microsoft.com/office/drawing/2014/main" id="{2CC15DF7-631C-8B4F-A745-7C409F5D8D88}"/>
              </a:ext>
            </a:extLst>
          </p:cNvPr>
          <p:cNvPicPr>
            <a:picLocks noChangeAspect="1"/>
          </p:cNvPicPr>
          <p:nvPr/>
        </p:nvPicPr>
        <p:blipFill rotWithShape="1">
          <a:blip r:embed="rId23"/>
          <a:srcRect l="5815"/>
          <a:stretch/>
        </p:blipFill>
        <p:spPr>
          <a:xfrm>
            <a:off x="7400422" y="5288110"/>
            <a:ext cx="2030155" cy="1199441"/>
          </a:xfrm>
          <a:prstGeom prst="rect">
            <a:avLst/>
          </a:prstGeom>
        </p:spPr>
      </p:pic>
      <p:pic>
        <p:nvPicPr>
          <p:cNvPr id="64" name="Picture 63" descr="A picture containing person, cake, young, woman&#10;&#10;Description automatically generated">
            <a:hlinkClick r:id="rId24"/>
            <a:extLst>
              <a:ext uri="{FF2B5EF4-FFF2-40B4-BE49-F238E27FC236}">
                <a16:creationId xmlns:a16="http://schemas.microsoft.com/office/drawing/2014/main" id="{FC17910D-4250-484F-99FB-FCDEF8DFD240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4981623" y="5288110"/>
            <a:ext cx="2136576" cy="1198567"/>
          </a:xfrm>
          <a:prstGeom prst="rect">
            <a:avLst/>
          </a:prstGeom>
        </p:spPr>
      </p:pic>
      <p:pic>
        <p:nvPicPr>
          <p:cNvPr id="66" name="Picture 65" descr="A picture containing playing, man, ball&#10;&#10;Description automatically generated">
            <a:hlinkClick r:id="rId26"/>
            <a:extLst>
              <a:ext uri="{FF2B5EF4-FFF2-40B4-BE49-F238E27FC236}">
                <a16:creationId xmlns:a16="http://schemas.microsoft.com/office/drawing/2014/main" id="{28EFD5C2-A63F-BE42-8FF5-2043BBF106D2}"/>
              </a:ext>
            </a:extLst>
          </p:cNvPr>
          <p:cNvPicPr>
            <a:picLocks noChangeAspect="1"/>
          </p:cNvPicPr>
          <p:nvPr/>
        </p:nvPicPr>
        <p:blipFill rotWithShape="1">
          <a:blip r:embed="rId27"/>
          <a:srcRect l="7132"/>
          <a:stretch/>
        </p:blipFill>
        <p:spPr>
          <a:xfrm>
            <a:off x="2745354" y="5288110"/>
            <a:ext cx="1972495" cy="1196361"/>
          </a:xfrm>
          <a:prstGeom prst="rect">
            <a:avLst/>
          </a:prstGeom>
        </p:spPr>
      </p:pic>
      <p:pic>
        <p:nvPicPr>
          <p:cNvPr id="68" name="Picture 67" descr="A picture containing text, man, playing, ball&#10;&#10;Description automatically generated">
            <a:hlinkClick r:id="rId28"/>
            <a:extLst>
              <a:ext uri="{FF2B5EF4-FFF2-40B4-BE49-F238E27FC236}">
                <a16:creationId xmlns:a16="http://schemas.microsoft.com/office/drawing/2014/main" id="{5532E085-EA3E-CD48-AC8E-AE1ACB4E4E45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348936" y="5288110"/>
            <a:ext cx="2132644" cy="1196361"/>
          </a:xfrm>
          <a:prstGeom prst="rect">
            <a:avLst/>
          </a:prstGeom>
        </p:spPr>
      </p:pic>
      <p:pic>
        <p:nvPicPr>
          <p:cNvPr id="70" name="Picture 69" descr="A picture containing cake, girl, holding, kite&#10;&#10;Description automatically generated">
            <a:hlinkClick r:id="rId30"/>
            <a:extLst>
              <a:ext uri="{FF2B5EF4-FFF2-40B4-BE49-F238E27FC236}">
                <a16:creationId xmlns:a16="http://schemas.microsoft.com/office/drawing/2014/main" id="{726EB4ED-AEBE-1C43-9489-A6E4D55F4654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9706080" y="5286230"/>
            <a:ext cx="2120095" cy="1189322"/>
          </a:xfrm>
          <a:prstGeom prst="rect">
            <a:avLst/>
          </a:prstGeom>
        </p:spPr>
      </p:pic>
      <p:pic>
        <p:nvPicPr>
          <p:cNvPr id="14" name="Picture 13" descr="A picture containing dark, table, black, man&#10;&#10;Description automatically generated">
            <a:extLst>
              <a:ext uri="{FF2B5EF4-FFF2-40B4-BE49-F238E27FC236}">
                <a16:creationId xmlns:a16="http://schemas.microsoft.com/office/drawing/2014/main" id="{7B303B2E-E86B-F449-83C5-E04DD6394A2F}"/>
              </a:ext>
            </a:extLst>
          </p:cNvPr>
          <p:cNvPicPr>
            <a:picLocks noChangeAspect="1"/>
          </p:cNvPicPr>
          <p:nvPr/>
        </p:nvPicPr>
        <p:blipFill rotWithShape="1">
          <a:blip r:embed="rId3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6866" t="36085" r="2957" b="27500"/>
          <a:stretch/>
        </p:blipFill>
        <p:spPr>
          <a:xfrm>
            <a:off x="8740195" y="459935"/>
            <a:ext cx="1307148" cy="1142367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D8B530B4-83FD-0C42-84FF-9D4D3734FFD8}"/>
              </a:ext>
            </a:extLst>
          </p:cNvPr>
          <p:cNvSpPr/>
          <p:nvPr/>
        </p:nvSpPr>
        <p:spPr>
          <a:xfrm>
            <a:off x="3375273" y="167120"/>
            <a:ext cx="854112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Century Gothic" panose="020B0502020202020204" pitchFamily="34" charset="0"/>
              </a:rPr>
              <a:t>Daily physical activity is very important to help keep a healthy mind and body during this difficult</a:t>
            </a:r>
          </a:p>
          <a:p>
            <a:r>
              <a:rPr lang="en-US" sz="1400" dirty="0">
                <a:latin typeface="Century Gothic" panose="020B0502020202020204" pitchFamily="34" charset="0"/>
              </a:rPr>
              <a:t>time. Click on an image below to try a workout. </a:t>
            </a:r>
          </a:p>
          <a:p>
            <a:endParaRPr lang="en-US" sz="1400" dirty="0">
              <a:latin typeface="Century Gothic" panose="020B0502020202020204" pitchFamily="34" charset="0"/>
            </a:endParaRPr>
          </a:p>
          <a:p>
            <a:pPr algn="ctr"/>
            <a:r>
              <a:rPr lang="en-US" sz="1400" b="1" dirty="0">
                <a:latin typeface="Century Gothic" panose="020B0502020202020204" pitchFamily="34" charset="0"/>
              </a:rPr>
              <a:t>Healthy body = healthy mind </a:t>
            </a:r>
            <a:endParaRPr lang="en-US" sz="1400" b="1" dirty="0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A4681F52-182D-C147-A2F1-F7A99F54C651}"/>
              </a:ext>
            </a:extLst>
          </p:cNvPr>
          <p:cNvPicPr>
            <a:picLocks noChangeAspect="1"/>
          </p:cNvPicPr>
          <p:nvPr/>
        </p:nvPicPr>
        <p:blipFill rotWithShape="1">
          <a:blip r:embed="rId3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36611" t="35135" r="32658" b="28276"/>
          <a:stretch/>
        </p:blipFill>
        <p:spPr>
          <a:xfrm>
            <a:off x="10127532" y="495564"/>
            <a:ext cx="439527" cy="1132543"/>
          </a:xfrm>
          <a:prstGeom prst="rect">
            <a:avLst/>
          </a:prstGeom>
        </p:spPr>
      </p:pic>
      <p:pic>
        <p:nvPicPr>
          <p:cNvPr id="75" name="Picture 74" descr="A picture containing object, man, board, holding&#10;&#10;Description automatically generated">
            <a:extLst>
              <a:ext uri="{FF2B5EF4-FFF2-40B4-BE49-F238E27FC236}">
                <a16:creationId xmlns:a16="http://schemas.microsoft.com/office/drawing/2014/main" id="{383B8CAA-0513-F848-9AC2-F00082451A08}"/>
              </a:ext>
            </a:extLst>
          </p:cNvPr>
          <p:cNvPicPr>
            <a:picLocks noChangeAspect="1"/>
          </p:cNvPicPr>
          <p:nvPr/>
        </p:nvPicPr>
        <p:blipFill rotWithShape="1">
          <a:blip r:embed="rId3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13888" t="29308" r="6116" b="28276"/>
          <a:stretch/>
        </p:blipFill>
        <p:spPr>
          <a:xfrm>
            <a:off x="3415591" y="633022"/>
            <a:ext cx="958022" cy="1099358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47F86313-B334-0F48-8355-80122052C67B}"/>
              </a:ext>
            </a:extLst>
          </p:cNvPr>
          <p:cNvPicPr>
            <a:picLocks noChangeAspect="1"/>
          </p:cNvPicPr>
          <p:nvPr/>
        </p:nvPicPr>
        <p:blipFill rotWithShape="1">
          <a:blip r:embed="rId3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2626" t="31419" r="2620" b="30249"/>
          <a:stretch/>
        </p:blipFill>
        <p:spPr>
          <a:xfrm>
            <a:off x="10759293" y="363335"/>
            <a:ext cx="1432708" cy="1254353"/>
          </a:xfrm>
          <a:prstGeom prst="rect">
            <a:avLst/>
          </a:prstGeom>
        </p:spPr>
      </p:pic>
      <p:pic>
        <p:nvPicPr>
          <p:cNvPr id="78" name="Picture 77" descr="A screenshot of a cell phone&#10;&#10;Description automatically generated">
            <a:hlinkClick r:id="rId36"/>
            <a:extLst>
              <a:ext uri="{FF2B5EF4-FFF2-40B4-BE49-F238E27FC236}">
                <a16:creationId xmlns:a16="http://schemas.microsoft.com/office/drawing/2014/main" id="{5CC770B9-D5B5-FC46-83F9-8C4CF04FAD46}"/>
              </a:ext>
            </a:extLst>
          </p:cNvPr>
          <p:cNvPicPr>
            <a:picLocks noChangeAspect="1"/>
          </p:cNvPicPr>
          <p:nvPr/>
        </p:nvPicPr>
        <p:blipFill rotWithShape="1">
          <a:blip r:embed="rId37"/>
          <a:srcRect b="4913"/>
          <a:stretch/>
        </p:blipFill>
        <p:spPr>
          <a:xfrm>
            <a:off x="334265" y="3636932"/>
            <a:ext cx="2075480" cy="1099524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id="{0018E5A2-C885-5544-9EDD-509250F2F1CC}"/>
              </a:ext>
            </a:extLst>
          </p:cNvPr>
          <p:cNvSpPr txBox="1"/>
          <p:nvPr/>
        </p:nvSpPr>
        <p:spPr>
          <a:xfrm>
            <a:off x="352192" y="6492237"/>
            <a:ext cx="16033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B0F0"/>
                </a:solidFill>
                <a:latin typeface="Century Gothic" panose="020B0502020202020204" pitchFamily="34" charset="0"/>
                <a:cs typeface="Apple Chancery" panose="03020702040506060504" pitchFamily="66" charset="-79"/>
              </a:rPr>
              <a:t>@</a:t>
            </a:r>
            <a:r>
              <a:rPr lang="en-US" sz="1200" dirty="0" err="1">
                <a:solidFill>
                  <a:srgbClr val="00B0F0"/>
                </a:solidFill>
                <a:latin typeface="Century Gothic" panose="020B0502020202020204" pitchFamily="34" charset="0"/>
                <a:cs typeface="Apple Chancery" panose="03020702040506060504" pitchFamily="66" charset="-79"/>
              </a:rPr>
              <a:t>Miss_Wiggin</a:t>
            </a:r>
            <a:endParaRPr lang="en-US" sz="1200" dirty="0">
              <a:solidFill>
                <a:srgbClr val="00B0F0"/>
              </a:solidFill>
              <a:latin typeface="Century Gothic" panose="020B0502020202020204" pitchFamily="34" charset="0"/>
              <a:cs typeface="Apple Chancery" panose="03020702040506060504" pitchFamily="66" charset="-79"/>
            </a:endParaRPr>
          </a:p>
        </p:txBody>
      </p:sp>
      <p:pic>
        <p:nvPicPr>
          <p:cNvPr id="82" name="Picture 81">
            <a:extLst>
              <a:ext uri="{FF2B5EF4-FFF2-40B4-BE49-F238E27FC236}">
                <a16:creationId xmlns:a16="http://schemas.microsoft.com/office/drawing/2014/main" id="{DEF562CD-7A3A-9A42-AD12-BEFEEFB749B3}"/>
              </a:ext>
            </a:extLst>
          </p:cNvPr>
          <p:cNvPicPr>
            <a:picLocks noChangeAspect="1"/>
          </p:cNvPicPr>
          <p:nvPr/>
        </p:nvPicPr>
        <p:blipFill rotWithShape="1">
          <a:blip r:embed="rId38">
            <a:extLst>
              <a:ext uri="{BEBA8EAE-BF5A-486C-A8C5-ECC9F3942E4B}">
                <a14:imgProps xmlns:a14="http://schemas.microsoft.com/office/drawing/2010/main">
                  <a14:imgLayer r:embed="rId39">
                    <a14:imgEffect>
                      <a14:backgroundRemoval t="10000" b="90000" l="10000" r="90000">
                        <a14:foregroundMark x1="33594" y1="47188" x2="34375" y2="40156"/>
                        <a14:foregroundMark x1="34375" y1="40156" x2="52031" y2="46406"/>
                        <a14:foregroundMark x1="52031" y1="46406" x2="60469" y2="46719"/>
                        <a14:foregroundMark x1="60469" y1="46719" x2="56094" y2="39688"/>
                        <a14:foregroundMark x1="56094" y1="39688" x2="63125" y2="40469"/>
                        <a14:foregroundMark x1="63125" y1="40469" x2="57031" y2="47031"/>
                        <a14:foregroundMark x1="57031" y1="47031" x2="49844" y2="62187"/>
                        <a14:foregroundMark x1="49844" y1="62187" x2="60156" y2="45781"/>
                        <a14:foregroundMark x1="60156" y1="45781" x2="55000" y2="52188"/>
                        <a14:foregroundMark x1="55000" y1="52188" x2="61719" y2="48594"/>
                        <a14:foregroundMark x1="61719" y1="48594" x2="41406" y2="65156"/>
                        <a14:foregroundMark x1="41406" y1="65156" x2="34844" y2="62187"/>
                        <a14:foregroundMark x1="34844" y1="62187" x2="41406" y2="60000"/>
                        <a14:foregroundMark x1="41406" y1="60000" x2="36563" y2="54844"/>
                        <a14:foregroundMark x1="36563" y1="54844" x2="34219" y2="48125"/>
                        <a14:foregroundMark x1="34219" y1="48125" x2="34688" y2="41094"/>
                        <a14:foregroundMark x1="34688" y1="41094" x2="46875" y2="55000"/>
                        <a14:foregroundMark x1="46875" y1="55000" x2="46875" y2="55156"/>
                      </a14:backgroundRemoval>
                    </a14:imgEffect>
                  </a14:imgLayer>
                </a14:imgProps>
              </a:ext>
            </a:extLst>
          </a:blip>
          <a:srcRect l="24885" t="24683" r="24761" b="24970"/>
          <a:stretch/>
        </p:blipFill>
        <p:spPr>
          <a:xfrm>
            <a:off x="101083" y="6492218"/>
            <a:ext cx="277041" cy="27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438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text, cake, photo, sign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BA2A7F48-9957-B24C-A4E3-56B61F9DFF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5054" y="1721871"/>
            <a:ext cx="2147706" cy="1192196"/>
          </a:xfrm>
          <a:prstGeom prst="rect">
            <a:avLst/>
          </a:prstGeom>
        </p:spPr>
      </p:pic>
      <p:pic>
        <p:nvPicPr>
          <p:cNvPr id="16" name="Picture 15" descr="A picture containing skiing, colorful, young, child&#10;&#10;Description automatically generated">
            <a:hlinkClick r:id="rId4"/>
            <a:extLst>
              <a:ext uri="{FF2B5EF4-FFF2-40B4-BE49-F238E27FC236}">
                <a16:creationId xmlns:a16="http://schemas.microsoft.com/office/drawing/2014/main" id="{4C9A3209-4498-5949-8890-BE6C92E941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5780" y="1721871"/>
            <a:ext cx="2147706" cy="1196080"/>
          </a:xfrm>
          <a:prstGeom prst="rect">
            <a:avLst/>
          </a:prstGeom>
        </p:spPr>
      </p:pic>
      <p:pic>
        <p:nvPicPr>
          <p:cNvPr id="20" name="Picture 19" descr="A picture containing playing, woman, girl, young&#10;&#10;Description automatically generated">
            <a:hlinkClick r:id="rId6"/>
            <a:extLst>
              <a:ext uri="{FF2B5EF4-FFF2-40B4-BE49-F238E27FC236}">
                <a16:creationId xmlns:a16="http://schemas.microsoft.com/office/drawing/2014/main" id="{16B2E74E-884A-5349-9368-28401CB9BCE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96506" y="1721871"/>
            <a:ext cx="2147706" cy="1197082"/>
          </a:xfrm>
          <a:prstGeom prst="rect">
            <a:avLst/>
          </a:prstGeom>
        </p:spPr>
      </p:pic>
      <p:pic>
        <p:nvPicPr>
          <p:cNvPr id="22" name="Picture 21" descr="A picture containing photo, sitting, colorful, table&#10;&#10;Description automatically generated">
            <a:hlinkClick r:id="rId8"/>
            <a:extLst>
              <a:ext uri="{FF2B5EF4-FFF2-40B4-BE49-F238E27FC236}">
                <a16:creationId xmlns:a16="http://schemas.microsoft.com/office/drawing/2014/main" id="{B500929A-31D4-CB44-AD47-CC65894ACD1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1010" y="1721871"/>
            <a:ext cx="2133928" cy="1197082"/>
          </a:xfrm>
          <a:prstGeom prst="rect">
            <a:avLst/>
          </a:prstGeom>
        </p:spPr>
      </p:pic>
      <p:pic>
        <p:nvPicPr>
          <p:cNvPr id="26" name="Picture 25" descr="A picture containing road, holding, man, cross&#10;&#10;Description automatically generated">
            <a:hlinkClick r:id="rId10"/>
            <a:extLst>
              <a:ext uri="{FF2B5EF4-FFF2-40B4-BE49-F238E27FC236}">
                <a16:creationId xmlns:a16="http://schemas.microsoft.com/office/drawing/2014/main" id="{88DC1570-3E7D-7846-8D94-4DE41F8934F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769522" y="1721872"/>
            <a:ext cx="2125219" cy="1192196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E9D3992E-C50C-DC4C-B5C3-28F5D7CBBC32}"/>
              </a:ext>
            </a:extLst>
          </p:cNvPr>
          <p:cNvSpPr/>
          <p:nvPr/>
        </p:nvSpPr>
        <p:spPr>
          <a:xfrm>
            <a:off x="287726" y="3059668"/>
            <a:ext cx="1311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Century Gothic" panose="020B0502020202020204" pitchFamily="34" charset="0"/>
              </a:rPr>
              <a:t>Fitness fun</a:t>
            </a:r>
            <a:endParaRPr lang="en-US" b="1" dirty="0"/>
          </a:p>
        </p:txBody>
      </p:sp>
      <p:pic>
        <p:nvPicPr>
          <p:cNvPr id="31" name="Picture 30" descr="A screenshot of a person&#10;&#10;Description automatically generated">
            <a:hlinkClick r:id="rId12"/>
            <a:extLst>
              <a:ext uri="{FF2B5EF4-FFF2-40B4-BE49-F238E27FC236}">
                <a16:creationId xmlns:a16="http://schemas.microsoft.com/office/drawing/2014/main" id="{767378E1-9A05-7D49-AD40-C1FD81FDF2C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369026" y="3441700"/>
            <a:ext cx="2122879" cy="1187202"/>
          </a:xfrm>
          <a:prstGeom prst="rect">
            <a:avLst/>
          </a:prstGeom>
        </p:spPr>
      </p:pic>
      <p:pic>
        <p:nvPicPr>
          <p:cNvPr id="33" name="Picture 32" descr="A picture containing player, woman, racket, holding&#10;&#10;Description automatically generated">
            <a:hlinkClick r:id="rId14"/>
            <a:extLst>
              <a:ext uri="{FF2B5EF4-FFF2-40B4-BE49-F238E27FC236}">
                <a16:creationId xmlns:a16="http://schemas.microsoft.com/office/drawing/2014/main" id="{448A061F-FFD1-2D4C-BD85-0CE0F3FA895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061793" y="3441700"/>
            <a:ext cx="2101007" cy="1174971"/>
          </a:xfrm>
          <a:prstGeom prst="rect">
            <a:avLst/>
          </a:prstGeom>
        </p:spPr>
      </p:pic>
      <p:pic>
        <p:nvPicPr>
          <p:cNvPr id="35" name="Picture 34">
            <a:hlinkClick r:id="rId16"/>
            <a:extLst>
              <a:ext uri="{FF2B5EF4-FFF2-40B4-BE49-F238E27FC236}">
                <a16:creationId xmlns:a16="http://schemas.microsoft.com/office/drawing/2014/main" id="{A7B2D032-FEBE-EA4C-8231-9B8DE4A03F5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0095" y="3429000"/>
            <a:ext cx="2156542" cy="1193800"/>
          </a:xfrm>
          <a:prstGeom prst="rect">
            <a:avLst/>
          </a:prstGeom>
        </p:spPr>
      </p:pic>
      <p:pic>
        <p:nvPicPr>
          <p:cNvPr id="37" name="Picture 36" descr="A screen shot of a person&#10;&#10;Description automatically generated">
            <a:hlinkClick r:id="rId18"/>
            <a:extLst>
              <a:ext uri="{FF2B5EF4-FFF2-40B4-BE49-F238E27FC236}">
                <a16:creationId xmlns:a16="http://schemas.microsoft.com/office/drawing/2014/main" id="{ECC1E0CD-01E7-B44B-89CF-917C85861D49}"/>
              </a:ext>
            </a:extLst>
          </p:cNvPr>
          <p:cNvPicPr>
            <a:picLocks noChangeAspect="1"/>
          </p:cNvPicPr>
          <p:nvPr/>
        </p:nvPicPr>
        <p:blipFill rotWithShape="1">
          <a:blip r:embed="rId19"/>
          <a:srcRect r="2020"/>
          <a:stretch/>
        </p:blipFill>
        <p:spPr>
          <a:xfrm>
            <a:off x="361011" y="3441700"/>
            <a:ext cx="2133928" cy="1185614"/>
          </a:xfrm>
          <a:prstGeom prst="rect">
            <a:avLst/>
          </a:prstGeom>
        </p:spPr>
      </p:pic>
      <p:pic>
        <p:nvPicPr>
          <p:cNvPr id="41" name="Picture 40" descr="A picture containing drawing, clock&#10;&#10;Description automatically generated">
            <a:hlinkClick r:id="rId20"/>
            <a:extLst>
              <a:ext uri="{FF2B5EF4-FFF2-40B4-BE49-F238E27FC236}">
                <a16:creationId xmlns:a16="http://schemas.microsoft.com/office/drawing/2014/main" id="{A845AD10-FFCF-9047-BC5F-258D2DA68A9A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699246" y="3429000"/>
            <a:ext cx="2131743" cy="1182057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FB5E9E71-A7DB-BF4B-A0F1-5B5E22227DB4}"/>
              </a:ext>
            </a:extLst>
          </p:cNvPr>
          <p:cNvSpPr/>
          <p:nvPr/>
        </p:nvSpPr>
        <p:spPr>
          <a:xfrm>
            <a:off x="287726" y="4763515"/>
            <a:ext cx="26965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Century Gothic" panose="020B0502020202020204" pitchFamily="34" charset="0"/>
              </a:rPr>
              <a:t>PE at home: challenge</a:t>
            </a:r>
            <a:endParaRPr lang="en-US" b="1" dirty="0"/>
          </a:p>
        </p:txBody>
      </p:sp>
      <p:pic>
        <p:nvPicPr>
          <p:cNvPr id="44" name="Picture 43" descr="A close up of a sign&#10;&#10;Description automatically generated">
            <a:hlinkClick r:id="rId22"/>
            <a:extLst>
              <a:ext uri="{FF2B5EF4-FFF2-40B4-BE49-F238E27FC236}">
                <a16:creationId xmlns:a16="http://schemas.microsoft.com/office/drawing/2014/main" id="{ABAB7455-449D-8B4E-A1FB-823B02148F6A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769522" y="5132847"/>
            <a:ext cx="2183030" cy="1267566"/>
          </a:xfrm>
          <a:prstGeom prst="rect">
            <a:avLst/>
          </a:prstGeom>
        </p:spPr>
      </p:pic>
      <p:pic>
        <p:nvPicPr>
          <p:cNvPr id="48" name="Picture 47" descr="A picture containing drawing&#10;&#10;Description automatically generated">
            <a:hlinkClick r:id="rId24"/>
            <a:extLst>
              <a:ext uri="{FF2B5EF4-FFF2-40B4-BE49-F238E27FC236}">
                <a16:creationId xmlns:a16="http://schemas.microsoft.com/office/drawing/2014/main" id="{1A06E4BB-C09C-9D46-8990-28EAA4BD1AAF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5045780" y="5132847"/>
            <a:ext cx="2183030" cy="1271765"/>
          </a:xfrm>
          <a:prstGeom prst="rect">
            <a:avLst/>
          </a:prstGeom>
        </p:spPr>
      </p:pic>
      <p:pic>
        <p:nvPicPr>
          <p:cNvPr id="50" name="Picture 49" descr="A picture containing black, drawing&#10;&#10;Description automatically generated">
            <a:hlinkClick r:id="rId26"/>
            <a:extLst>
              <a:ext uri="{FF2B5EF4-FFF2-40B4-BE49-F238E27FC236}">
                <a16:creationId xmlns:a16="http://schemas.microsoft.com/office/drawing/2014/main" id="{8DAE6520-1D92-B14F-A41C-5A57E21F04B1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696506" y="5138386"/>
            <a:ext cx="2156542" cy="1266226"/>
          </a:xfrm>
          <a:prstGeom prst="rect">
            <a:avLst/>
          </a:prstGeom>
        </p:spPr>
      </p:pic>
      <p:pic>
        <p:nvPicPr>
          <p:cNvPr id="52" name="Picture 51" descr="A picture containing black, sitting, monitor, dark&#10;&#10;Description automatically generated">
            <a:hlinkClick r:id="rId28"/>
            <a:extLst>
              <a:ext uri="{FF2B5EF4-FFF2-40B4-BE49-F238E27FC236}">
                <a16:creationId xmlns:a16="http://schemas.microsoft.com/office/drawing/2014/main" id="{E0FE3114-EC48-9A48-B50F-8B0B684050C9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361010" y="5145547"/>
            <a:ext cx="2133928" cy="1262737"/>
          </a:xfrm>
          <a:prstGeom prst="rect">
            <a:avLst/>
          </a:prstGeom>
        </p:spPr>
      </p:pic>
      <p:pic>
        <p:nvPicPr>
          <p:cNvPr id="54" name="Picture 53" descr="A screen shot of a social media post&#10;&#10;Description automatically generated">
            <a:hlinkClick r:id="rId30"/>
            <a:extLst>
              <a:ext uri="{FF2B5EF4-FFF2-40B4-BE49-F238E27FC236}">
                <a16:creationId xmlns:a16="http://schemas.microsoft.com/office/drawing/2014/main" id="{D50FF7F5-2731-A14E-878F-26EEC34B6D40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7421542" y="5132847"/>
            <a:ext cx="2171792" cy="1265218"/>
          </a:xfrm>
          <a:prstGeom prst="rect">
            <a:avLst/>
          </a:prstGeom>
        </p:spPr>
      </p:pic>
      <p:sp>
        <p:nvSpPr>
          <p:cNvPr id="55" name="Rectangle 54">
            <a:extLst>
              <a:ext uri="{FF2B5EF4-FFF2-40B4-BE49-F238E27FC236}">
                <a16:creationId xmlns:a16="http://schemas.microsoft.com/office/drawing/2014/main" id="{11C6E1EC-F071-9F46-A3A4-E06557EF8F5C}"/>
              </a:ext>
            </a:extLst>
          </p:cNvPr>
          <p:cNvSpPr/>
          <p:nvPr/>
        </p:nvSpPr>
        <p:spPr>
          <a:xfrm>
            <a:off x="334323" y="233334"/>
            <a:ext cx="2924198" cy="101566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NETFLEX</a:t>
            </a:r>
          </a:p>
        </p:txBody>
      </p:sp>
      <p:pic>
        <p:nvPicPr>
          <p:cNvPr id="56" name="Picture 55" descr="A picture containing man, air, light&#10;&#10;Description automatically generated">
            <a:extLst>
              <a:ext uri="{FF2B5EF4-FFF2-40B4-BE49-F238E27FC236}">
                <a16:creationId xmlns:a16="http://schemas.microsoft.com/office/drawing/2014/main" id="{745A10C8-6071-F04E-988F-4D63FC209683}"/>
              </a:ext>
            </a:extLst>
          </p:cNvPr>
          <p:cNvPicPr>
            <a:picLocks noChangeAspect="1"/>
          </p:cNvPicPr>
          <p:nvPr/>
        </p:nvPicPr>
        <p:blipFill rotWithShape="1">
          <a:blip r:embed="rId3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19039" t="34166" r="21895" b="27917"/>
          <a:stretch/>
        </p:blipFill>
        <p:spPr>
          <a:xfrm>
            <a:off x="5579987" y="608800"/>
            <a:ext cx="780227" cy="1083979"/>
          </a:xfrm>
          <a:prstGeom prst="rect">
            <a:avLst/>
          </a:prstGeom>
        </p:spPr>
      </p:pic>
      <p:pic>
        <p:nvPicPr>
          <p:cNvPr id="57" name="Picture 56" descr="A person jumping up in the dark&#10;&#10;Description automatically generated">
            <a:extLst>
              <a:ext uri="{FF2B5EF4-FFF2-40B4-BE49-F238E27FC236}">
                <a16:creationId xmlns:a16="http://schemas.microsoft.com/office/drawing/2014/main" id="{611CF071-B809-B047-AF93-036688807BD6}"/>
              </a:ext>
            </a:extLst>
          </p:cNvPr>
          <p:cNvPicPr>
            <a:picLocks noChangeAspect="1"/>
          </p:cNvPicPr>
          <p:nvPr/>
        </p:nvPicPr>
        <p:blipFill rotWithShape="1">
          <a:blip r:embed="rId3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24552" t="38156" r="12324" b="27083"/>
          <a:stretch/>
        </p:blipFill>
        <p:spPr>
          <a:xfrm>
            <a:off x="4533859" y="681232"/>
            <a:ext cx="904245" cy="1077666"/>
          </a:xfrm>
          <a:prstGeom prst="rect">
            <a:avLst/>
          </a:prstGeom>
        </p:spPr>
      </p:pic>
      <p:sp>
        <p:nvSpPr>
          <p:cNvPr id="58" name="Rectangle 57">
            <a:extLst>
              <a:ext uri="{FF2B5EF4-FFF2-40B4-BE49-F238E27FC236}">
                <a16:creationId xmlns:a16="http://schemas.microsoft.com/office/drawing/2014/main" id="{5633C1AE-5AF9-594E-A665-45C327C8E829}"/>
              </a:ext>
            </a:extLst>
          </p:cNvPr>
          <p:cNvSpPr/>
          <p:nvPr/>
        </p:nvSpPr>
        <p:spPr>
          <a:xfrm>
            <a:off x="287726" y="1308378"/>
            <a:ext cx="14045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Century Gothic" panose="020B0502020202020204" pitchFamily="34" charset="0"/>
              </a:rPr>
              <a:t>Just dance</a:t>
            </a:r>
            <a:endParaRPr lang="en-US" b="1" dirty="0"/>
          </a:p>
        </p:txBody>
      </p:sp>
      <p:pic>
        <p:nvPicPr>
          <p:cNvPr id="59" name="Picture 58" descr="A picture containing dark, table, black, man&#10;&#10;Description automatically generated">
            <a:extLst>
              <a:ext uri="{FF2B5EF4-FFF2-40B4-BE49-F238E27FC236}">
                <a16:creationId xmlns:a16="http://schemas.microsoft.com/office/drawing/2014/main" id="{076A9BC1-7307-1E49-96C0-0C51ACEA2FCB}"/>
              </a:ext>
            </a:extLst>
          </p:cNvPr>
          <p:cNvPicPr>
            <a:picLocks noChangeAspect="1"/>
          </p:cNvPicPr>
          <p:nvPr/>
        </p:nvPicPr>
        <p:blipFill rotWithShape="1">
          <a:blip r:embed="rId3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6866" t="36085" r="2957" b="27500"/>
          <a:stretch/>
        </p:blipFill>
        <p:spPr>
          <a:xfrm>
            <a:off x="8740195" y="459935"/>
            <a:ext cx="1307148" cy="1142367"/>
          </a:xfrm>
          <a:prstGeom prst="rect">
            <a:avLst/>
          </a:prstGeom>
        </p:spPr>
      </p:pic>
      <p:sp>
        <p:nvSpPr>
          <p:cNvPr id="60" name="Rectangle 59">
            <a:extLst>
              <a:ext uri="{FF2B5EF4-FFF2-40B4-BE49-F238E27FC236}">
                <a16:creationId xmlns:a16="http://schemas.microsoft.com/office/drawing/2014/main" id="{D8F6D3A0-AD53-3540-9268-FF2A7D0B1FE3}"/>
              </a:ext>
            </a:extLst>
          </p:cNvPr>
          <p:cNvSpPr/>
          <p:nvPr/>
        </p:nvSpPr>
        <p:spPr>
          <a:xfrm>
            <a:off x="3375273" y="167120"/>
            <a:ext cx="854112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Century Gothic" panose="020B0502020202020204" pitchFamily="34" charset="0"/>
              </a:rPr>
              <a:t>Daily physical activity is very important to help keep a healthy mind and body during this difficult</a:t>
            </a:r>
          </a:p>
          <a:p>
            <a:r>
              <a:rPr lang="en-US" sz="1400" dirty="0">
                <a:latin typeface="Century Gothic" panose="020B0502020202020204" pitchFamily="34" charset="0"/>
              </a:rPr>
              <a:t>time. Click on an image below to try a workout. </a:t>
            </a:r>
          </a:p>
          <a:p>
            <a:endParaRPr lang="en-US" sz="1400" dirty="0">
              <a:latin typeface="Century Gothic" panose="020B0502020202020204" pitchFamily="34" charset="0"/>
            </a:endParaRPr>
          </a:p>
          <a:p>
            <a:pPr algn="ctr"/>
            <a:r>
              <a:rPr lang="en-US" sz="1400" b="1" dirty="0">
                <a:latin typeface="Century Gothic" panose="020B0502020202020204" pitchFamily="34" charset="0"/>
              </a:rPr>
              <a:t>Healthy body = healthy mind </a:t>
            </a:r>
            <a:endParaRPr lang="en-US" sz="1400" b="1" dirty="0"/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1089C07C-80C6-364A-A68B-DCD8A1B46E1C}"/>
              </a:ext>
            </a:extLst>
          </p:cNvPr>
          <p:cNvPicPr>
            <a:picLocks noChangeAspect="1"/>
          </p:cNvPicPr>
          <p:nvPr/>
        </p:nvPicPr>
        <p:blipFill rotWithShape="1">
          <a:blip r:embed="rId3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36611" t="35135" r="32658" b="28276"/>
          <a:stretch/>
        </p:blipFill>
        <p:spPr>
          <a:xfrm>
            <a:off x="10127532" y="495564"/>
            <a:ext cx="439527" cy="1132543"/>
          </a:xfrm>
          <a:prstGeom prst="rect">
            <a:avLst/>
          </a:prstGeom>
        </p:spPr>
      </p:pic>
      <p:pic>
        <p:nvPicPr>
          <p:cNvPr id="62" name="Picture 61" descr="A picture containing object, man, board, holding&#10;&#10;Description automatically generated">
            <a:extLst>
              <a:ext uri="{FF2B5EF4-FFF2-40B4-BE49-F238E27FC236}">
                <a16:creationId xmlns:a16="http://schemas.microsoft.com/office/drawing/2014/main" id="{E72FF88F-A8B9-CE4E-868A-9DE83A7AC372}"/>
              </a:ext>
            </a:extLst>
          </p:cNvPr>
          <p:cNvPicPr>
            <a:picLocks noChangeAspect="1"/>
          </p:cNvPicPr>
          <p:nvPr/>
        </p:nvPicPr>
        <p:blipFill rotWithShape="1">
          <a:blip r:embed="rId3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13888" t="29308" r="6116" b="28276"/>
          <a:stretch/>
        </p:blipFill>
        <p:spPr>
          <a:xfrm>
            <a:off x="3415591" y="633022"/>
            <a:ext cx="958022" cy="1099358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7447A543-1E97-5846-94A9-41BDF5039B42}"/>
              </a:ext>
            </a:extLst>
          </p:cNvPr>
          <p:cNvPicPr>
            <a:picLocks noChangeAspect="1"/>
          </p:cNvPicPr>
          <p:nvPr/>
        </p:nvPicPr>
        <p:blipFill rotWithShape="1">
          <a:blip r:embed="rId37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2626" t="31419" r="2620" b="30249"/>
          <a:stretch/>
        </p:blipFill>
        <p:spPr>
          <a:xfrm>
            <a:off x="10759293" y="363335"/>
            <a:ext cx="1432708" cy="1254353"/>
          </a:xfrm>
          <a:prstGeom prst="rect">
            <a:avLst/>
          </a:prstGeom>
        </p:spPr>
      </p:pic>
      <p:sp>
        <p:nvSpPr>
          <p:cNvPr id="67" name="TextBox 66">
            <a:extLst>
              <a:ext uri="{FF2B5EF4-FFF2-40B4-BE49-F238E27FC236}">
                <a16:creationId xmlns:a16="http://schemas.microsoft.com/office/drawing/2014/main" id="{F514C90C-EF88-8A4F-B23A-D3FF2E0F115F}"/>
              </a:ext>
            </a:extLst>
          </p:cNvPr>
          <p:cNvSpPr txBox="1"/>
          <p:nvPr/>
        </p:nvSpPr>
        <p:spPr>
          <a:xfrm>
            <a:off x="377592" y="6466837"/>
            <a:ext cx="16033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B0F0"/>
                </a:solidFill>
                <a:latin typeface="Century Gothic" panose="020B0502020202020204" pitchFamily="34" charset="0"/>
                <a:cs typeface="Apple Chancery" panose="03020702040506060504" pitchFamily="66" charset="-79"/>
              </a:rPr>
              <a:t>@</a:t>
            </a:r>
            <a:r>
              <a:rPr lang="en-US" sz="1200" dirty="0" err="1">
                <a:solidFill>
                  <a:srgbClr val="00B0F0"/>
                </a:solidFill>
                <a:latin typeface="Century Gothic" panose="020B0502020202020204" pitchFamily="34" charset="0"/>
                <a:cs typeface="Apple Chancery" panose="03020702040506060504" pitchFamily="66" charset="-79"/>
              </a:rPr>
              <a:t>Miss_Wiggin</a:t>
            </a:r>
            <a:endParaRPr lang="en-US" sz="1200" dirty="0">
              <a:solidFill>
                <a:srgbClr val="00B0F0"/>
              </a:solidFill>
              <a:latin typeface="Century Gothic" panose="020B0502020202020204" pitchFamily="34" charset="0"/>
              <a:cs typeface="Apple Chancery" panose="03020702040506060504" pitchFamily="66" charset="-79"/>
            </a:endParaRPr>
          </a:p>
        </p:txBody>
      </p:sp>
      <p:pic>
        <p:nvPicPr>
          <p:cNvPr id="68" name="Picture 67">
            <a:extLst>
              <a:ext uri="{FF2B5EF4-FFF2-40B4-BE49-F238E27FC236}">
                <a16:creationId xmlns:a16="http://schemas.microsoft.com/office/drawing/2014/main" id="{3FFC3CB5-1E9F-BD4D-B700-AEF2B5F04BF2}"/>
              </a:ext>
            </a:extLst>
          </p:cNvPr>
          <p:cNvPicPr>
            <a:picLocks noChangeAspect="1"/>
          </p:cNvPicPr>
          <p:nvPr/>
        </p:nvPicPr>
        <p:blipFill rotWithShape="1">
          <a:blip r:embed="rId38">
            <a:extLst>
              <a:ext uri="{BEBA8EAE-BF5A-486C-A8C5-ECC9F3942E4B}">
                <a14:imgProps xmlns:a14="http://schemas.microsoft.com/office/drawing/2010/main">
                  <a14:imgLayer r:embed="rId39">
                    <a14:imgEffect>
                      <a14:backgroundRemoval t="10000" b="90000" l="10000" r="90000">
                        <a14:foregroundMark x1="33594" y1="47188" x2="34375" y2="40156"/>
                        <a14:foregroundMark x1="34375" y1="40156" x2="52031" y2="46406"/>
                        <a14:foregroundMark x1="52031" y1="46406" x2="60469" y2="46719"/>
                        <a14:foregroundMark x1="60469" y1="46719" x2="56094" y2="39688"/>
                        <a14:foregroundMark x1="56094" y1="39688" x2="63125" y2="40469"/>
                        <a14:foregroundMark x1="63125" y1="40469" x2="57031" y2="47031"/>
                        <a14:foregroundMark x1="57031" y1="47031" x2="49844" y2="62187"/>
                        <a14:foregroundMark x1="49844" y1="62187" x2="60156" y2="45781"/>
                        <a14:foregroundMark x1="60156" y1="45781" x2="55000" y2="52188"/>
                        <a14:foregroundMark x1="55000" y1="52188" x2="61719" y2="48594"/>
                        <a14:foregroundMark x1="61719" y1="48594" x2="41406" y2="65156"/>
                        <a14:foregroundMark x1="41406" y1="65156" x2="34844" y2="62187"/>
                        <a14:foregroundMark x1="34844" y1="62187" x2="41406" y2="60000"/>
                        <a14:foregroundMark x1="41406" y1="60000" x2="36563" y2="54844"/>
                        <a14:foregroundMark x1="36563" y1="54844" x2="34219" y2="48125"/>
                        <a14:foregroundMark x1="34219" y1="48125" x2="34688" y2="41094"/>
                        <a14:foregroundMark x1="34688" y1="41094" x2="46875" y2="55000"/>
                        <a14:foregroundMark x1="46875" y1="55000" x2="46875" y2="55156"/>
                      </a14:backgroundRemoval>
                    </a14:imgEffect>
                  </a14:imgLayer>
                </a14:imgProps>
              </a:ext>
            </a:extLst>
          </a:blip>
          <a:srcRect l="24885" t="24683" r="24761" b="24970"/>
          <a:stretch/>
        </p:blipFill>
        <p:spPr>
          <a:xfrm>
            <a:off x="126483" y="6466818"/>
            <a:ext cx="277041" cy="27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2343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2927</TotalTime>
  <Words>125</Words>
  <Application>Microsoft Office PowerPoint</Application>
  <PresentationFormat>Widescreen</PresentationFormat>
  <Paragraphs>23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Apple Chancery</vt:lpstr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Danielle Wiggin</dc:creator>
  <cp:lastModifiedBy>Michelle Harvey</cp:lastModifiedBy>
  <cp:revision>41</cp:revision>
  <dcterms:created xsi:type="dcterms:W3CDTF">2020-04-20T14:07:27Z</dcterms:created>
  <dcterms:modified xsi:type="dcterms:W3CDTF">2021-02-25T15:01:10Z</dcterms:modified>
</cp:coreProperties>
</file>