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02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4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468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5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96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2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7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8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3" name="las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1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6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7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187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30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0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wa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C656-3E6D-4A6D-ADC9-D8FDD8F9E038}" type="datetimeFigureOut">
              <a:rPr lang="en-GB" smtClean="0"/>
              <a:t>07/12/2022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CF44D-E8D6-489D-AE84-C995010F61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423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19" name="laser.wav"/>
          </p:stSnd>
        </p:sndAc>
      </p:transition>
    </mc:Choice>
    <mc:Fallback xmlns="">
      <p:transition spd="slow">
        <p:fade/>
        <p:sndAc>
          <p:stSnd>
            <p:snd r:embed="rId21" name="laser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3.wav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09BF0-E85F-48CD-822B-F1731A52C3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Christmas in Germany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BE469-1117-4E9C-AF8A-BEAFF711E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9639" y="3809141"/>
            <a:ext cx="8144134" cy="1117687"/>
          </a:xfrm>
        </p:spPr>
        <p:txBody>
          <a:bodyPr/>
          <a:lstStyle/>
          <a:p>
            <a:r>
              <a:rPr lang="en-GB" dirty="0"/>
              <a:t>Matthew Sibson</a:t>
            </a:r>
          </a:p>
        </p:txBody>
      </p:sp>
      <p:pic>
        <p:nvPicPr>
          <p:cNvPr id="4098" name="Picture 2" descr="Germany Flag Flying | 3D Animated Clipart for PowerPoint -  PresenterMedia.com">
            <a:extLst>
              <a:ext uri="{FF2B5EF4-FFF2-40B4-BE49-F238E27FC236}">
                <a16:creationId xmlns:a16="http://schemas.microsoft.com/office/drawing/2014/main" id="{C9A526F8-C965-4BAE-8C23-66CCC761AC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1" y="58418"/>
            <a:ext cx="3045240" cy="41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est Christmas Markets in Germany for 2022 - Europe's Best Destinations">
            <a:extLst>
              <a:ext uri="{FF2B5EF4-FFF2-40B4-BE49-F238E27FC236}">
                <a16:creationId xmlns:a16="http://schemas.microsoft.com/office/drawing/2014/main" id="{D537267C-1119-409A-88E3-C6A472040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7779"/>
            <a:ext cx="12348839" cy="313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44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15E7-3AFF-4DEE-A9CF-19000658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Germans eat at Xmas?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040A1-4C99-4AF7-BC99-D28261DBA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952C44E-27A6-48BC-AC02-53106FB0E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6137" y="2188540"/>
            <a:ext cx="5608336" cy="3599313"/>
          </a:xfrm>
        </p:spPr>
        <p:txBody>
          <a:bodyPr/>
          <a:lstStyle/>
          <a:p>
            <a:r>
              <a:rPr lang="en-GB" dirty="0" err="1"/>
              <a:t>Stollen</a:t>
            </a:r>
            <a:endParaRPr lang="en-GB" dirty="0"/>
          </a:p>
          <a:p>
            <a:r>
              <a:rPr lang="en-GB" dirty="0"/>
              <a:t>Goose</a:t>
            </a:r>
          </a:p>
          <a:p>
            <a:endParaRPr lang="en-GB" dirty="0"/>
          </a:p>
        </p:txBody>
      </p:sp>
      <p:pic>
        <p:nvPicPr>
          <p:cNvPr id="1026" name="Picture 2" descr="Stollen Cake | Doves Farm | Organic Flours &amp; Foods">
            <a:extLst>
              <a:ext uri="{FF2B5EF4-FFF2-40B4-BE49-F238E27FC236}">
                <a16:creationId xmlns:a16="http://schemas.microsoft.com/office/drawing/2014/main" id="{D442748D-D6A1-481D-9970-C5EB46930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3" y="2150985"/>
            <a:ext cx="2556029" cy="255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traditional German Christmas at Gasthaus">
            <a:extLst>
              <a:ext uri="{FF2B5EF4-FFF2-40B4-BE49-F238E27FC236}">
                <a16:creationId xmlns:a16="http://schemas.microsoft.com/office/drawing/2014/main" id="{CC17E3DE-237D-40C8-AF45-FA0492132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3274353"/>
            <a:ext cx="6192837" cy="34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2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15E7-3AFF-4DEE-A9CF-19000658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German traditions - Krampus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B9FCC-ED1E-4B67-BF92-D78FA7FB6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 Germany all the bad children are told that they must be good or on the 5</a:t>
            </a:r>
            <a:r>
              <a:rPr lang="en-GB" baseline="30000" dirty="0"/>
              <a:t>th</a:t>
            </a:r>
            <a:r>
              <a:rPr lang="en-GB" dirty="0"/>
              <a:t> December (Monday) Krampus will visit them and scare them.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Krampus is horned, hairy and has fangs.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040A1-4C99-4AF7-BC99-D28261DBA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Krampus - Wikipedia">
            <a:extLst>
              <a:ext uri="{FF2B5EF4-FFF2-40B4-BE49-F238E27FC236}">
                <a16:creationId xmlns:a16="http://schemas.microsoft.com/office/drawing/2014/main" id="{8CC97105-A0EC-4B6F-8B33-5BB148581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18" y="2095130"/>
            <a:ext cx="2852116" cy="45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07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615E7-3AFF-4DEE-A9CF-19000658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Decorations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B9FCC-ED1E-4B67-BF92-D78FA7FB6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7250" y="2336876"/>
            <a:ext cx="5608336" cy="3599313"/>
          </a:xfrm>
        </p:spPr>
        <p:txBody>
          <a:bodyPr/>
          <a:lstStyle/>
          <a:p>
            <a:r>
              <a:rPr lang="en-GB" dirty="0" err="1"/>
              <a:t>Adventkranz</a:t>
            </a:r>
            <a:endParaRPr lang="en-GB" dirty="0"/>
          </a:p>
          <a:p>
            <a:r>
              <a:rPr lang="en-GB" dirty="0" err="1"/>
              <a:t>Scherenschnitte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4040A1-4C99-4AF7-BC99-D28261DBA6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German Christmas Tradition - Der Adventskranz — Language Success">
            <a:extLst>
              <a:ext uri="{FF2B5EF4-FFF2-40B4-BE49-F238E27FC236}">
                <a16:creationId xmlns:a16="http://schemas.microsoft.com/office/drawing/2014/main" id="{4389B84B-414F-4404-8319-6695EA6CD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9343"/>
            <a:ext cx="4976742" cy="359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erenschnitte: Designs and Techniques for the Traditional Craft of  Papercutting: Amazon.co.uk: Scheapfer-Geiser, Susanne: 9781887374187: Books">
            <a:extLst>
              <a:ext uri="{FF2B5EF4-FFF2-40B4-BE49-F238E27FC236}">
                <a16:creationId xmlns:a16="http://schemas.microsoft.com/office/drawing/2014/main" id="{FD478BA1-78B0-4C79-93A9-3997E16B7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955" y="1713113"/>
            <a:ext cx="327660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3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ash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8639</TotalTime>
  <Words>59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Trebuchet MS</vt:lpstr>
      <vt:lpstr>Berlin</vt:lpstr>
      <vt:lpstr>Christmas in Germany</vt:lpstr>
      <vt:lpstr>What do Germans eat at Xmas?</vt:lpstr>
      <vt:lpstr>German traditions - Krampus</vt:lpstr>
      <vt:lpstr>Decorations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in Germany</dc:title>
  <dc:creator>Mark Sibson</dc:creator>
  <cp:lastModifiedBy>Willa Higham</cp:lastModifiedBy>
  <cp:revision>4</cp:revision>
  <cp:lastPrinted>2022-12-07T08:39:08Z</cp:lastPrinted>
  <dcterms:created xsi:type="dcterms:W3CDTF">2022-11-30T20:44:55Z</dcterms:created>
  <dcterms:modified xsi:type="dcterms:W3CDTF">2022-12-07T08:39:20Z</dcterms:modified>
</cp:coreProperties>
</file>