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PT Sans Narrow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a4ac025a78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a4ac025a78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a4ac025a78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a4ac025a78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a4ac025a7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a4ac025a7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a4ac025a78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a4ac025a78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4ac025a7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a4ac025a7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a4ac025a7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a4ac025a7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a66234b5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a66234b5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Christmas in Mexico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Layla Snape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i'm going to tell you a little about Mexico and how they celebrate Christmas.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Country name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Continent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Hemisphere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Closest sea 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Is it landlocked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Capital city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Language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Highest mountain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Longest river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Christmas tradition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0254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Santa Claus is known as Santo Clos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l="-2380" r="2380"/>
          <a:stretch/>
        </p:blipFill>
        <p:spPr>
          <a:xfrm>
            <a:off x="1410000" y="2081225"/>
            <a:ext cx="1828800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3275" y="2028850"/>
            <a:ext cx="17526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Christmas Traditions in Mexico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3818400" cy="20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do a lot around the Nativity.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Candlelit processions.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Spanish Christmas carols.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Dancing.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Fireworks.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700" y="1394175"/>
            <a:ext cx="4169450" cy="259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203775"/>
            <a:ext cx="3965600" cy="175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Mexico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428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Mexico is in North America.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Mexico is in the Western Hemisphere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has an Ocean either side The Pacific Ocean and the Gulf of Mexico.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most commonly spoken language is Spanish which is spoken by 90% of the people.</a:t>
            </a:r>
            <a:endParaRPr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2700" y="1304825"/>
            <a:ext cx="38481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Mexico</a:t>
            </a: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670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Its Capital City is called Mexico City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 has several long rivers the longest being the Rio Grande 1921 miles long.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Its highest mountain is 5636m and called the Pico de Orizaba.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575" y="1097775"/>
            <a:ext cx="4360501" cy="327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Merry Christmas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7610700" cy="9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Have a great Christmas i hope you enjoyed my presentation.</a:t>
            </a:r>
            <a:endParaRPr sz="9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000" y="2092100"/>
            <a:ext cx="6923807" cy="25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</Words>
  <Application>Microsoft Office PowerPoint</Application>
  <PresentationFormat>On-screen Show (16:9)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Open Sans</vt:lpstr>
      <vt:lpstr>PT Sans Narrow</vt:lpstr>
      <vt:lpstr>Tropic</vt:lpstr>
      <vt:lpstr>Christmas in Mexico</vt:lpstr>
      <vt:lpstr>Introduction</vt:lpstr>
      <vt:lpstr>Santa </vt:lpstr>
      <vt:lpstr>Christmas Traditions in Mexico</vt:lpstr>
      <vt:lpstr>Mexico </vt:lpstr>
      <vt:lpstr>Mexico</vt:lpstr>
      <vt:lpstr>Merry Christmas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Mexico</dc:title>
  <dc:creator>W Higham</dc:creator>
  <cp:lastModifiedBy>Willa Higham</cp:lastModifiedBy>
  <cp:revision>1</cp:revision>
  <dcterms:modified xsi:type="dcterms:W3CDTF">2022-12-06T07:48:17Z</dcterms:modified>
</cp:coreProperties>
</file>