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0" r:id="rId1"/>
  </p:sldMasterIdLst>
  <p:sldIdLst>
    <p:sldId id="257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4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0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2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5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0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1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5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1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4CEC-16D5-4229-B4DE-FDE9B679D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3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7144" y="327051"/>
            <a:ext cx="515900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Helvetica"/>
                <a:cs typeface="Helvetica"/>
              </a:rPr>
              <a:t>What is a kenning?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1559" y="1680047"/>
            <a:ext cx="6534736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Helvetica"/>
                <a:cs typeface="Helvetica"/>
              </a:rPr>
              <a:t>A kenning is a concise compound or figurative phrase replacing a common noun. </a:t>
            </a:r>
          </a:p>
          <a:p>
            <a:endParaRPr lang="en-US" sz="2800" dirty="0">
              <a:latin typeface="Helvetica"/>
              <a:cs typeface="Helvetica"/>
            </a:endParaRPr>
          </a:p>
          <a:p>
            <a:r>
              <a:rPr lang="en-US" sz="2800" dirty="0">
                <a:latin typeface="Helvetica"/>
                <a:cs typeface="Helvetica"/>
              </a:rPr>
              <a:t>It comes from the Anglo Saxon era, where swords had names like ‘death bringer’ or ‘wound maker’. Or an axe might be a ‘skull splitter’.</a:t>
            </a:r>
          </a:p>
        </p:txBody>
      </p:sp>
      <p:pic>
        <p:nvPicPr>
          <p:cNvPr id="6" name="Picture 5" descr="1194989442932416363sword_01.svg.m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10165">
            <a:off x="545086" y="4528653"/>
            <a:ext cx="1872947" cy="1979214"/>
          </a:xfrm>
          <a:prstGeom prst="rect">
            <a:avLst/>
          </a:prstGeom>
        </p:spPr>
      </p:pic>
      <p:pic>
        <p:nvPicPr>
          <p:cNvPr id="7" name="Picture 6" descr="1195426351190248732francisque_de_lanc___tie_01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9149">
            <a:off x="7242235" y="2235719"/>
            <a:ext cx="856453" cy="27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1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174" y="40203"/>
            <a:ext cx="6336312" cy="1200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/>
                <a:cs typeface="Helvetica"/>
              </a:rPr>
              <a:t>Let’s see if we can write some kennings about another member of the family – our Granddad.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886" y="4781393"/>
            <a:ext cx="3530347" cy="181588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We need to begin by making a list of what our Granddad does. Our verbs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552" y="1468735"/>
            <a:ext cx="13625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creaks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9227" y="1468735"/>
            <a:ext cx="13625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snores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95517" y="2132211"/>
            <a:ext cx="13625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hogs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2124" y="3105684"/>
            <a:ext cx="13625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shouts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4265" y="3743701"/>
            <a:ext cx="13625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chews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0348" y="5017084"/>
            <a:ext cx="136250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helps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4106" y="5390305"/>
            <a:ext cx="2685327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Now change these to ‘</a:t>
            </a:r>
            <a:r>
              <a:rPr lang="en-US" sz="2800" dirty="0" err="1">
                <a:latin typeface="Helvetica"/>
                <a:cs typeface="Helvetica"/>
              </a:rPr>
              <a:t>er</a:t>
            </a:r>
            <a:r>
              <a:rPr lang="en-US" sz="2800" dirty="0">
                <a:latin typeface="Helvetica"/>
                <a:cs typeface="Helvetica"/>
              </a:rPr>
              <a:t>’ words.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6921" y="2132211"/>
            <a:ext cx="13625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Helvetica"/>
                <a:cs typeface="Helvetica"/>
              </a:rPr>
              <a:t>creaker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24" y="3757535"/>
            <a:ext cx="161921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shouter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49227" y="2182969"/>
            <a:ext cx="13625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snorer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43233" y="2844074"/>
            <a:ext cx="13625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Helvetica"/>
                <a:cs typeface="Helvetica"/>
              </a:rPr>
              <a:t>hogger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1981" y="4419321"/>
            <a:ext cx="13625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chewer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90348" y="5689334"/>
            <a:ext cx="13625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helper</a:t>
            </a:r>
          </a:p>
        </p:txBody>
      </p:sp>
      <p:pic>
        <p:nvPicPr>
          <p:cNvPr id="18" name="Picture 17" descr="old-man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25" y="1521090"/>
            <a:ext cx="2734245" cy="38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1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ld-man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25" y="1521090"/>
            <a:ext cx="2734245" cy="38692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76521" y="139222"/>
            <a:ext cx="4319011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Next we need to add an interesting detail to each of our ‘</a:t>
            </a:r>
            <a:r>
              <a:rPr lang="en-US" sz="2800" dirty="0" err="1">
                <a:latin typeface="Helvetica"/>
                <a:cs typeface="Helvetica"/>
              </a:rPr>
              <a:t>er</a:t>
            </a:r>
            <a:r>
              <a:rPr lang="en-US" sz="2800" dirty="0">
                <a:latin typeface="Helvetica"/>
                <a:cs typeface="Helvetica"/>
              </a:rPr>
              <a:t>’ words.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4976" y="5576672"/>
            <a:ext cx="2685327" cy="9541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So, we might get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755" y="2405965"/>
            <a:ext cx="325662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armchair </a:t>
            </a:r>
            <a:r>
              <a:rPr lang="en-US" sz="2800" dirty="0" err="1">
                <a:latin typeface="Helvetica"/>
                <a:cs typeface="Helvetica"/>
              </a:rPr>
              <a:t>hogger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9787" y="2405965"/>
            <a:ext cx="371697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 toffee chewer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633" y="4048252"/>
            <a:ext cx="324769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old bones </a:t>
            </a:r>
            <a:r>
              <a:rPr lang="en-US" sz="2800" dirty="0" err="1">
                <a:latin typeface="Helvetica"/>
                <a:cs typeface="Helvetica"/>
              </a:rPr>
              <a:t>creaker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6563" y="3786642"/>
            <a:ext cx="438873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where’s my dinner shouter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2633" y="5576672"/>
            <a:ext cx="407393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history homework helper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3102" y="4896155"/>
            <a:ext cx="325662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all day snorer</a:t>
            </a:r>
          </a:p>
        </p:txBody>
      </p:sp>
    </p:spTree>
    <p:extLst>
      <p:ext uri="{BB962C8B-B14F-4D97-AF65-F5344CB8AC3E}">
        <p14:creationId xmlns:p14="http://schemas.microsoft.com/office/powerpoint/2010/main" val="24909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151" y="139222"/>
            <a:ext cx="4319011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Now we can put these into couplets to begin our kennings poem.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389" y="6153787"/>
            <a:ext cx="7997319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Let’s call it ‘Kennings For Granddad’.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7161" y="1806557"/>
            <a:ext cx="4249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Helvetica"/>
                <a:cs typeface="Helvetica"/>
              </a:rPr>
              <a:t>Kennings For Granddad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5310" y="2368135"/>
            <a:ext cx="40963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Helvetica"/>
                <a:cs typeface="Helvetica"/>
              </a:rPr>
              <a:t>armchair </a:t>
            </a:r>
            <a:r>
              <a:rPr lang="en-US" sz="2400" i="1" dirty="0" err="1">
                <a:latin typeface="Helvetica"/>
                <a:cs typeface="Helvetica"/>
              </a:rPr>
              <a:t>hogger</a:t>
            </a:r>
            <a:endParaRPr lang="en-US" sz="2400" i="1" dirty="0">
              <a:latin typeface="Helvetica"/>
              <a:cs typeface="Helvetica"/>
            </a:endParaRPr>
          </a:p>
          <a:p>
            <a:r>
              <a:rPr lang="en-US" sz="2400" i="1" dirty="0">
                <a:latin typeface="Helvetica"/>
                <a:cs typeface="Helvetica"/>
              </a:rPr>
              <a:t>toffee chewer</a:t>
            </a:r>
          </a:p>
          <a:p>
            <a:endParaRPr lang="en-US" sz="2400" i="1" dirty="0">
              <a:latin typeface="Helvetica"/>
              <a:cs typeface="Helvetica"/>
            </a:endParaRPr>
          </a:p>
          <a:p>
            <a:r>
              <a:rPr lang="en-US" sz="2400" i="1" dirty="0">
                <a:latin typeface="Helvetica"/>
                <a:cs typeface="Helvetica"/>
              </a:rPr>
              <a:t>all day snorer</a:t>
            </a:r>
          </a:p>
          <a:p>
            <a:r>
              <a:rPr lang="en-US" sz="2400" i="1" dirty="0">
                <a:latin typeface="Helvetica"/>
                <a:cs typeface="Helvetica"/>
              </a:rPr>
              <a:t>where’s my dinner shouter</a:t>
            </a:r>
          </a:p>
          <a:p>
            <a:endParaRPr lang="en-US" sz="2400" i="1" dirty="0">
              <a:latin typeface="Helvetica"/>
              <a:cs typeface="Helvetica"/>
            </a:endParaRPr>
          </a:p>
          <a:p>
            <a:r>
              <a:rPr lang="en-US" sz="2400" i="1" dirty="0">
                <a:latin typeface="Helvetica"/>
                <a:cs typeface="Helvetica"/>
              </a:rPr>
              <a:t>old bones </a:t>
            </a:r>
            <a:r>
              <a:rPr lang="en-US" sz="2400" i="1" dirty="0" err="1">
                <a:latin typeface="Helvetica"/>
                <a:cs typeface="Helvetica"/>
              </a:rPr>
              <a:t>creaker</a:t>
            </a:r>
            <a:endParaRPr lang="en-US" sz="2400" i="1" dirty="0">
              <a:latin typeface="Helvetica"/>
              <a:cs typeface="Helvetica"/>
            </a:endParaRPr>
          </a:p>
          <a:p>
            <a:r>
              <a:rPr lang="en-US" sz="2400" i="1" dirty="0">
                <a:latin typeface="Helvetica"/>
                <a:cs typeface="Helvetica"/>
              </a:rPr>
              <a:t>history homework helper</a:t>
            </a:r>
          </a:p>
          <a:p>
            <a:endParaRPr lang="en-US" sz="2400" i="1" dirty="0">
              <a:latin typeface="Helvetica"/>
              <a:cs typeface="Helvetica"/>
            </a:endParaRPr>
          </a:p>
          <a:p>
            <a:endParaRPr lang="en-US" sz="2400" i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80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188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Jackson</dc:creator>
  <cp:lastModifiedBy>rebecca glenn</cp:lastModifiedBy>
  <cp:revision>32</cp:revision>
  <dcterms:created xsi:type="dcterms:W3CDTF">2015-04-27T14:33:39Z</dcterms:created>
  <dcterms:modified xsi:type="dcterms:W3CDTF">2020-06-07T22:11:35Z</dcterms:modified>
</cp:coreProperties>
</file>