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17C45-023B-405F-AB37-EDBD74D002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A030139-70FD-46D5-8B1C-7019E9CA5A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D89E143-083F-4BA5-96DB-D91615EC8780}"/>
              </a:ext>
            </a:extLst>
          </p:cNvPr>
          <p:cNvSpPr>
            <a:spLocks noGrp="1"/>
          </p:cNvSpPr>
          <p:nvPr>
            <p:ph type="dt" sz="half" idx="10"/>
          </p:nvPr>
        </p:nvSpPr>
        <p:spPr/>
        <p:txBody>
          <a:bodyPr/>
          <a:lstStyle/>
          <a:p>
            <a:fld id="{3D31CD51-4754-4E24-AC69-A2C64F139624}" type="datetimeFigureOut">
              <a:rPr lang="en-GB" smtClean="0"/>
              <a:t>24/09/2020</a:t>
            </a:fld>
            <a:endParaRPr lang="en-GB"/>
          </a:p>
        </p:txBody>
      </p:sp>
      <p:sp>
        <p:nvSpPr>
          <p:cNvPr id="5" name="Footer Placeholder 4">
            <a:extLst>
              <a:ext uri="{FF2B5EF4-FFF2-40B4-BE49-F238E27FC236}">
                <a16:creationId xmlns:a16="http://schemas.microsoft.com/office/drawing/2014/main" id="{1BFB1788-6B24-4819-8D1C-810D78003B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71228F-A9C2-4BEA-88FE-EEC9A79C213A}"/>
              </a:ext>
            </a:extLst>
          </p:cNvPr>
          <p:cNvSpPr>
            <a:spLocks noGrp="1"/>
          </p:cNvSpPr>
          <p:nvPr>
            <p:ph type="sldNum" sz="quarter" idx="12"/>
          </p:nvPr>
        </p:nvSpPr>
        <p:spPr/>
        <p:txBody>
          <a:bodyPr/>
          <a:lstStyle/>
          <a:p>
            <a:fld id="{7A9D7CF1-832D-4E74-A7DD-2577CE1F7768}" type="slidenum">
              <a:rPr lang="en-GB" smtClean="0"/>
              <a:t>‹#›</a:t>
            </a:fld>
            <a:endParaRPr lang="en-GB"/>
          </a:p>
        </p:txBody>
      </p:sp>
    </p:spTree>
    <p:extLst>
      <p:ext uri="{BB962C8B-B14F-4D97-AF65-F5344CB8AC3E}">
        <p14:creationId xmlns:p14="http://schemas.microsoft.com/office/powerpoint/2010/main" val="3995352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B0D49-8BF9-466B-92D9-83A9FF657C1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21F8A92-96D2-4338-BAD2-4A9F1C58D3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C618752-DA64-4B67-AFCB-529F09400BFE}"/>
              </a:ext>
            </a:extLst>
          </p:cNvPr>
          <p:cNvSpPr>
            <a:spLocks noGrp="1"/>
          </p:cNvSpPr>
          <p:nvPr>
            <p:ph type="dt" sz="half" idx="10"/>
          </p:nvPr>
        </p:nvSpPr>
        <p:spPr/>
        <p:txBody>
          <a:bodyPr/>
          <a:lstStyle/>
          <a:p>
            <a:fld id="{3D31CD51-4754-4E24-AC69-A2C64F139624}" type="datetimeFigureOut">
              <a:rPr lang="en-GB" smtClean="0"/>
              <a:t>24/09/2020</a:t>
            </a:fld>
            <a:endParaRPr lang="en-GB"/>
          </a:p>
        </p:txBody>
      </p:sp>
      <p:sp>
        <p:nvSpPr>
          <p:cNvPr id="5" name="Footer Placeholder 4">
            <a:extLst>
              <a:ext uri="{FF2B5EF4-FFF2-40B4-BE49-F238E27FC236}">
                <a16:creationId xmlns:a16="http://schemas.microsoft.com/office/drawing/2014/main" id="{ABC98619-3328-48AF-8D48-99019032F3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48AC5C-A808-42F6-B9CD-11E759AA6C0F}"/>
              </a:ext>
            </a:extLst>
          </p:cNvPr>
          <p:cNvSpPr>
            <a:spLocks noGrp="1"/>
          </p:cNvSpPr>
          <p:nvPr>
            <p:ph type="sldNum" sz="quarter" idx="12"/>
          </p:nvPr>
        </p:nvSpPr>
        <p:spPr/>
        <p:txBody>
          <a:bodyPr/>
          <a:lstStyle/>
          <a:p>
            <a:fld id="{7A9D7CF1-832D-4E74-A7DD-2577CE1F7768}" type="slidenum">
              <a:rPr lang="en-GB" smtClean="0"/>
              <a:t>‹#›</a:t>
            </a:fld>
            <a:endParaRPr lang="en-GB"/>
          </a:p>
        </p:txBody>
      </p:sp>
    </p:spTree>
    <p:extLst>
      <p:ext uri="{BB962C8B-B14F-4D97-AF65-F5344CB8AC3E}">
        <p14:creationId xmlns:p14="http://schemas.microsoft.com/office/powerpoint/2010/main" val="4179031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A01AF2-F5FB-4E4D-9232-D8F4E1F4E29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61E2A17-8BE9-43FF-A18A-F728822B42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0A2A5B-BA03-442E-96E0-27A03E45E64B}"/>
              </a:ext>
            </a:extLst>
          </p:cNvPr>
          <p:cNvSpPr>
            <a:spLocks noGrp="1"/>
          </p:cNvSpPr>
          <p:nvPr>
            <p:ph type="dt" sz="half" idx="10"/>
          </p:nvPr>
        </p:nvSpPr>
        <p:spPr/>
        <p:txBody>
          <a:bodyPr/>
          <a:lstStyle/>
          <a:p>
            <a:fld id="{3D31CD51-4754-4E24-AC69-A2C64F139624}" type="datetimeFigureOut">
              <a:rPr lang="en-GB" smtClean="0"/>
              <a:t>24/09/2020</a:t>
            </a:fld>
            <a:endParaRPr lang="en-GB"/>
          </a:p>
        </p:txBody>
      </p:sp>
      <p:sp>
        <p:nvSpPr>
          <p:cNvPr id="5" name="Footer Placeholder 4">
            <a:extLst>
              <a:ext uri="{FF2B5EF4-FFF2-40B4-BE49-F238E27FC236}">
                <a16:creationId xmlns:a16="http://schemas.microsoft.com/office/drawing/2014/main" id="{654A489F-6CED-418D-8A94-E0D242A1CD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1B7A7F-06A0-4603-8BE9-9EDB7F886E61}"/>
              </a:ext>
            </a:extLst>
          </p:cNvPr>
          <p:cNvSpPr>
            <a:spLocks noGrp="1"/>
          </p:cNvSpPr>
          <p:nvPr>
            <p:ph type="sldNum" sz="quarter" idx="12"/>
          </p:nvPr>
        </p:nvSpPr>
        <p:spPr/>
        <p:txBody>
          <a:bodyPr/>
          <a:lstStyle/>
          <a:p>
            <a:fld id="{7A9D7CF1-832D-4E74-A7DD-2577CE1F7768}" type="slidenum">
              <a:rPr lang="en-GB" smtClean="0"/>
              <a:t>‹#›</a:t>
            </a:fld>
            <a:endParaRPr lang="en-GB"/>
          </a:p>
        </p:txBody>
      </p:sp>
    </p:spTree>
    <p:extLst>
      <p:ext uri="{BB962C8B-B14F-4D97-AF65-F5344CB8AC3E}">
        <p14:creationId xmlns:p14="http://schemas.microsoft.com/office/powerpoint/2010/main" val="1872487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BC563-A68D-4C01-8E6B-FFA0E7A51A6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EA03A87-4380-401C-B165-EAB798B496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5977A7-655D-47F4-9F1E-F81CA8ADC2A4}"/>
              </a:ext>
            </a:extLst>
          </p:cNvPr>
          <p:cNvSpPr>
            <a:spLocks noGrp="1"/>
          </p:cNvSpPr>
          <p:nvPr>
            <p:ph type="dt" sz="half" idx="10"/>
          </p:nvPr>
        </p:nvSpPr>
        <p:spPr/>
        <p:txBody>
          <a:bodyPr/>
          <a:lstStyle/>
          <a:p>
            <a:fld id="{3D31CD51-4754-4E24-AC69-A2C64F139624}" type="datetimeFigureOut">
              <a:rPr lang="en-GB" smtClean="0"/>
              <a:t>24/09/2020</a:t>
            </a:fld>
            <a:endParaRPr lang="en-GB"/>
          </a:p>
        </p:txBody>
      </p:sp>
      <p:sp>
        <p:nvSpPr>
          <p:cNvPr id="5" name="Footer Placeholder 4">
            <a:extLst>
              <a:ext uri="{FF2B5EF4-FFF2-40B4-BE49-F238E27FC236}">
                <a16:creationId xmlns:a16="http://schemas.microsoft.com/office/drawing/2014/main" id="{F8FD4923-6606-45B2-91E4-45F8C85C9D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AAD063-F4A0-413D-8DEB-DB45CA612CC7}"/>
              </a:ext>
            </a:extLst>
          </p:cNvPr>
          <p:cNvSpPr>
            <a:spLocks noGrp="1"/>
          </p:cNvSpPr>
          <p:nvPr>
            <p:ph type="sldNum" sz="quarter" idx="12"/>
          </p:nvPr>
        </p:nvSpPr>
        <p:spPr/>
        <p:txBody>
          <a:bodyPr/>
          <a:lstStyle/>
          <a:p>
            <a:fld id="{7A9D7CF1-832D-4E74-A7DD-2577CE1F7768}" type="slidenum">
              <a:rPr lang="en-GB" smtClean="0"/>
              <a:t>‹#›</a:t>
            </a:fld>
            <a:endParaRPr lang="en-GB"/>
          </a:p>
        </p:txBody>
      </p:sp>
    </p:spTree>
    <p:extLst>
      <p:ext uri="{BB962C8B-B14F-4D97-AF65-F5344CB8AC3E}">
        <p14:creationId xmlns:p14="http://schemas.microsoft.com/office/powerpoint/2010/main" val="3865241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544D5-F55E-4532-B33D-29B99AF11F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2F37033-B507-483F-AD84-02C256025C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666DAD-E5C7-47D3-8BFF-1DD5C20DE3BB}"/>
              </a:ext>
            </a:extLst>
          </p:cNvPr>
          <p:cNvSpPr>
            <a:spLocks noGrp="1"/>
          </p:cNvSpPr>
          <p:nvPr>
            <p:ph type="dt" sz="half" idx="10"/>
          </p:nvPr>
        </p:nvSpPr>
        <p:spPr/>
        <p:txBody>
          <a:bodyPr/>
          <a:lstStyle/>
          <a:p>
            <a:fld id="{3D31CD51-4754-4E24-AC69-A2C64F139624}" type="datetimeFigureOut">
              <a:rPr lang="en-GB" smtClean="0"/>
              <a:t>24/09/2020</a:t>
            </a:fld>
            <a:endParaRPr lang="en-GB"/>
          </a:p>
        </p:txBody>
      </p:sp>
      <p:sp>
        <p:nvSpPr>
          <p:cNvPr id="5" name="Footer Placeholder 4">
            <a:extLst>
              <a:ext uri="{FF2B5EF4-FFF2-40B4-BE49-F238E27FC236}">
                <a16:creationId xmlns:a16="http://schemas.microsoft.com/office/drawing/2014/main" id="{46604FF6-EE80-4320-9972-4CBB97580A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26AE29-6785-4994-B2A3-AF5C226312D3}"/>
              </a:ext>
            </a:extLst>
          </p:cNvPr>
          <p:cNvSpPr>
            <a:spLocks noGrp="1"/>
          </p:cNvSpPr>
          <p:nvPr>
            <p:ph type="sldNum" sz="quarter" idx="12"/>
          </p:nvPr>
        </p:nvSpPr>
        <p:spPr/>
        <p:txBody>
          <a:bodyPr/>
          <a:lstStyle/>
          <a:p>
            <a:fld id="{7A9D7CF1-832D-4E74-A7DD-2577CE1F7768}" type="slidenum">
              <a:rPr lang="en-GB" smtClean="0"/>
              <a:t>‹#›</a:t>
            </a:fld>
            <a:endParaRPr lang="en-GB"/>
          </a:p>
        </p:txBody>
      </p:sp>
    </p:spTree>
    <p:extLst>
      <p:ext uri="{BB962C8B-B14F-4D97-AF65-F5344CB8AC3E}">
        <p14:creationId xmlns:p14="http://schemas.microsoft.com/office/powerpoint/2010/main" val="309403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45406-14D4-446A-B62F-1C3275F88DC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86B519C-903C-4B69-A9F8-1DE0CE0991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740757A-79CC-40EC-818C-02A6A8FE2E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00AF31A-A741-487A-B005-E8676B8D1DB5}"/>
              </a:ext>
            </a:extLst>
          </p:cNvPr>
          <p:cNvSpPr>
            <a:spLocks noGrp="1"/>
          </p:cNvSpPr>
          <p:nvPr>
            <p:ph type="dt" sz="half" idx="10"/>
          </p:nvPr>
        </p:nvSpPr>
        <p:spPr/>
        <p:txBody>
          <a:bodyPr/>
          <a:lstStyle/>
          <a:p>
            <a:fld id="{3D31CD51-4754-4E24-AC69-A2C64F139624}" type="datetimeFigureOut">
              <a:rPr lang="en-GB" smtClean="0"/>
              <a:t>24/09/2020</a:t>
            </a:fld>
            <a:endParaRPr lang="en-GB"/>
          </a:p>
        </p:txBody>
      </p:sp>
      <p:sp>
        <p:nvSpPr>
          <p:cNvPr id="6" name="Footer Placeholder 5">
            <a:extLst>
              <a:ext uri="{FF2B5EF4-FFF2-40B4-BE49-F238E27FC236}">
                <a16:creationId xmlns:a16="http://schemas.microsoft.com/office/drawing/2014/main" id="{BEC362A4-38FF-4689-B5EE-391A48EAC3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36E1448-899F-4972-AFDA-A3471ECD1E94}"/>
              </a:ext>
            </a:extLst>
          </p:cNvPr>
          <p:cNvSpPr>
            <a:spLocks noGrp="1"/>
          </p:cNvSpPr>
          <p:nvPr>
            <p:ph type="sldNum" sz="quarter" idx="12"/>
          </p:nvPr>
        </p:nvSpPr>
        <p:spPr/>
        <p:txBody>
          <a:bodyPr/>
          <a:lstStyle/>
          <a:p>
            <a:fld id="{7A9D7CF1-832D-4E74-A7DD-2577CE1F7768}" type="slidenum">
              <a:rPr lang="en-GB" smtClean="0"/>
              <a:t>‹#›</a:t>
            </a:fld>
            <a:endParaRPr lang="en-GB"/>
          </a:p>
        </p:txBody>
      </p:sp>
    </p:spTree>
    <p:extLst>
      <p:ext uri="{BB962C8B-B14F-4D97-AF65-F5344CB8AC3E}">
        <p14:creationId xmlns:p14="http://schemas.microsoft.com/office/powerpoint/2010/main" val="4189322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4CD57-40AB-44C5-B4AA-D9017D365CC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03C588-B4AA-4790-B2C0-88A09C453D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334F6F-5665-4510-BC73-152807D263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134FC21-581A-4225-9007-D993916816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118A93-844C-4102-B63A-6818E981F43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68637CC-2736-4033-9B7B-8DC0F5B3DFCC}"/>
              </a:ext>
            </a:extLst>
          </p:cNvPr>
          <p:cNvSpPr>
            <a:spLocks noGrp="1"/>
          </p:cNvSpPr>
          <p:nvPr>
            <p:ph type="dt" sz="half" idx="10"/>
          </p:nvPr>
        </p:nvSpPr>
        <p:spPr/>
        <p:txBody>
          <a:bodyPr/>
          <a:lstStyle/>
          <a:p>
            <a:fld id="{3D31CD51-4754-4E24-AC69-A2C64F139624}" type="datetimeFigureOut">
              <a:rPr lang="en-GB" smtClean="0"/>
              <a:t>24/09/2020</a:t>
            </a:fld>
            <a:endParaRPr lang="en-GB"/>
          </a:p>
        </p:txBody>
      </p:sp>
      <p:sp>
        <p:nvSpPr>
          <p:cNvPr id="8" name="Footer Placeholder 7">
            <a:extLst>
              <a:ext uri="{FF2B5EF4-FFF2-40B4-BE49-F238E27FC236}">
                <a16:creationId xmlns:a16="http://schemas.microsoft.com/office/drawing/2014/main" id="{7117F7F7-67C7-4301-9B27-CB630D6A70C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29C6317-C8A1-4D90-8900-FF0E3D46EAAB}"/>
              </a:ext>
            </a:extLst>
          </p:cNvPr>
          <p:cNvSpPr>
            <a:spLocks noGrp="1"/>
          </p:cNvSpPr>
          <p:nvPr>
            <p:ph type="sldNum" sz="quarter" idx="12"/>
          </p:nvPr>
        </p:nvSpPr>
        <p:spPr/>
        <p:txBody>
          <a:bodyPr/>
          <a:lstStyle/>
          <a:p>
            <a:fld id="{7A9D7CF1-832D-4E74-A7DD-2577CE1F7768}" type="slidenum">
              <a:rPr lang="en-GB" smtClean="0"/>
              <a:t>‹#›</a:t>
            </a:fld>
            <a:endParaRPr lang="en-GB"/>
          </a:p>
        </p:txBody>
      </p:sp>
    </p:spTree>
    <p:extLst>
      <p:ext uri="{BB962C8B-B14F-4D97-AF65-F5344CB8AC3E}">
        <p14:creationId xmlns:p14="http://schemas.microsoft.com/office/powerpoint/2010/main" val="2444189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83D94-73AF-4B43-838A-FB99771642F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1406283-FBD7-48B8-845B-375A9BEC35CE}"/>
              </a:ext>
            </a:extLst>
          </p:cNvPr>
          <p:cNvSpPr>
            <a:spLocks noGrp="1"/>
          </p:cNvSpPr>
          <p:nvPr>
            <p:ph type="dt" sz="half" idx="10"/>
          </p:nvPr>
        </p:nvSpPr>
        <p:spPr/>
        <p:txBody>
          <a:bodyPr/>
          <a:lstStyle/>
          <a:p>
            <a:fld id="{3D31CD51-4754-4E24-AC69-A2C64F139624}" type="datetimeFigureOut">
              <a:rPr lang="en-GB" smtClean="0"/>
              <a:t>24/09/2020</a:t>
            </a:fld>
            <a:endParaRPr lang="en-GB"/>
          </a:p>
        </p:txBody>
      </p:sp>
      <p:sp>
        <p:nvSpPr>
          <p:cNvPr id="4" name="Footer Placeholder 3">
            <a:extLst>
              <a:ext uri="{FF2B5EF4-FFF2-40B4-BE49-F238E27FC236}">
                <a16:creationId xmlns:a16="http://schemas.microsoft.com/office/drawing/2014/main" id="{C988F55F-A872-47E7-B6BC-76B41FD4FCD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BAC198B-5DD9-4E98-AD15-89166CF21690}"/>
              </a:ext>
            </a:extLst>
          </p:cNvPr>
          <p:cNvSpPr>
            <a:spLocks noGrp="1"/>
          </p:cNvSpPr>
          <p:nvPr>
            <p:ph type="sldNum" sz="quarter" idx="12"/>
          </p:nvPr>
        </p:nvSpPr>
        <p:spPr/>
        <p:txBody>
          <a:bodyPr/>
          <a:lstStyle/>
          <a:p>
            <a:fld id="{7A9D7CF1-832D-4E74-A7DD-2577CE1F7768}" type="slidenum">
              <a:rPr lang="en-GB" smtClean="0"/>
              <a:t>‹#›</a:t>
            </a:fld>
            <a:endParaRPr lang="en-GB"/>
          </a:p>
        </p:txBody>
      </p:sp>
    </p:spTree>
    <p:extLst>
      <p:ext uri="{BB962C8B-B14F-4D97-AF65-F5344CB8AC3E}">
        <p14:creationId xmlns:p14="http://schemas.microsoft.com/office/powerpoint/2010/main" val="2216254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7520DF-1977-4AED-9D2F-E1FEB58AC919}"/>
              </a:ext>
            </a:extLst>
          </p:cNvPr>
          <p:cNvSpPr>
            <a:spLocks noGrp="1"/>
          </p:cNvSpPr>
          <p:nvPr>
            <p:ph type="dt" sz="half" idx="10"/>
          </p:nvPr>
        </p:nvSpPr>
        <p:spPr/>
        <p:txBody>
          <a:bodyPr/>
          <a:lstStyle/>
          <a:p>
            <a:fld id="{3D31CD51-4754-4E24-AC69-A2C64F139624}" type="datetimeFigureOut">
              <a:rPr lang="en-GB" smtClean="0"/>
              <a:t>24/09/2020</a:t>
            </a:fld>
            <a:endParaRPr lang="en-GB"/>
          </a:p>
        </p:txBody>
      </p:sp>
      <p:sp>
        <p:nvSpPr>
          <p:cNvPr id="3" name="Footer Placeholder 2">
            <a:extLst>
              <a:ext uri="{FF2B5EF4-FFF2-40B4-BE49-F238E27FC236}">
                <a16:creationId xmlns:a16="http://schemas.microsoft.com/office/drawing/2014/main" id="{71D17D03-6772-4726-84F5-6C7BCC1BC01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AB319D7-2C92-4C3C-B428-119536AF66A4}"/>
              </a:ext>
            </a:extLst>
          </p:cNvPr>
          <p:cNvSpPr>
            <a:spLocks noGrp="1"/>
          </p:cNvSpPr>
          <p:nvPr>
            <p:ph type="sldNum" sz="quarter" idx="12"/>
          </p:nvPr>
        </p:nvSpPr>
        <p:spPr/>
        <p:txBody>
          <a:bodyPr/>
          <a:lstStyle/>
          <a:p>
            <a:fld id="{7A9D7CF1-832D-4E74-A7DD-2577CE1F7768}" type="slidenum">
              <a:rPr lang="en-GB" smtClean="0"/>
              <a:t>‹#›</a:t>
            </a:fld>
            <a:endParaRPr lang="en-GB"/>
          </a:p>
        </p:txBody>
      </p:sp>
    </p:spTree>
    <p:extLst>
      <p:ext uri="{BB962C8B-B14F-4D97-AF65-F5344CB8AC3E}">
        <p14:creationId xmlns:p14="http://schemas.microsoft.com/office/powerpoint/2010/main" val="760773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07721-0871-4655-83B1-5C93C8BB5E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8FEE06A-312E-4102-82DA-D0B5406B83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F318592-3EA6-41C5-B133-9CB3C2014F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6DB593-5EDF-4086-A2F4-5D63C31A0ADB}"/>
              </a:ext>
            </a:extLst>
          </p:cNvPr>
          <p:cNvSpPr>
            <a:spLocks noGrp="1"/>
          </p:cNvSpPr>
          <p:nvPr>
            <p:ph type="dt" sz="half" idx="10"/>
          </p:nvPr>
        </p:nvSpPr>
        <p:spPr/>
        <p:txBody>
          <a:bodyPr/>
          <a:lstStyle/>
          <a:p>
            <a:fld id="{3D31CD51-4754-4E24-AC69-A2C64F139624}" type="datetimeFigureOut">
              <a:rPr lang="en-GB" smtClean="0"/>
              <a:t>24/09/2020</a:t>
            </a:fld>
            <a:endParaRPr lang="en-GB"/>
          </a:p>
        </p:txBody>
      </p:sp>
      <p:sp>
        <p:nvSpPr>
          <p:cNvPr id="6" name="Footer Placeholder 5">
            <a:extLst>
              <a:ext uri="{FF2B5EF4-FFF2-40B4-BE49-F238E27FC236}">
                <a16:creationId xmlns:a16="http://schemas.microsoft.com/office/drawing/2014/main" id="{4640328A-0C04-483C-A90E-2466BAC208D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5C387E9-0585-4AE4-A67A-4B89336D74B2}"/>
              </a:ext>
            </a:extLst>
          </p:cNvPr>
          <p:cNvSpPr>
            <a:spLocks noGrp="1"/>
          </p:cNvSpPr>
          <p:nvPr>
            <p:ph type="sldNum" sz="quarter" idx="12"/>
          </p:nvPr>
        </p:nvSpPr>
        <p:spPr/>
        <p:txBody>
          <a:bodyPr/>
          <a:lstStyle/>
          <a:p>
            <a:fld id="{7A9D7CF1-832D-4E74-A7DD-2577CE1F7768}" type="slidenum">
              <a:rPr lang="en-GB" smtClean="0"/>
              <a:t>‹#›</a:t>
            </a:fld>
            <a:endParaRPr lang="en-GB"/>
          </a:p>
        </p:txBody>
      </p:sp>
    </p:spTree>
    <p:extLst>
      <p:ext uri="{BB962C8B-B14F-4D97-AF65-F5344CB8AC3E}">
        <p14:creationId xmlns:p14="http://schemas.microsoft.com/office/powerpoint/2010/main" val="2273965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A70C0-E09A-404A-8F5E-E2412054E0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EF5443B-5CA4-4105-B822-011D8A427E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67A7701-C052-468B-9D09-61532F0D4D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6CAA80-5589-4AE8-A97A-CE3F0AB6ADEA}"/>
              </a:ext>
            </a:extLst>
          </p:cNvPr>
          <p:cNvSpPr>
            <a:spLocks noGrp="1"/>
          </p:cNvSpPr>
          <p:nvPr>
            <p:ph type="dt" sz="half" idx="10"/>
          </p:nvPr>
        </p:nvSpPr>
        <p:spPr/>
        <p:txBody>
          <a:bodyPr/>
          <a:lstStyle/>
          <a:p>
            <a:fld id="{3D31CD51-4754-4E24-AC69-A2C64F139624}" type="datetimeFigureOut">
              <a:rPr lang="en-GB" smtClean="0"/>
              <a:t>24/09/2020</a:t>
            </a:fld>
            <a:endParaRPr lang="en-GB"/>
          </a:p>
        </p:txBody>
      </p:sp>
      <p:sp>
        <p:nvSpPr>
          <p:cNvPr id="6" name="Footer Placeholder 5">
            <a:extLst>
              <a:ext uri="{FF2B5EF4-FFF2-40B4-BE49-F238E27FC236}">
                <a16:creationId xmlns:a16="http://schemas.microsoft.com/office/drawing/2014/main" id="{F370F117-0FD3-4CFC-A70F-5989754DEA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B2BB402-AAF3-420A-A2F3-1DB2FFB1653D}"/>
              </a:ext>
            </a:extLst>
          </p:cNvPr>
          <p:cNvSpPr>
            <a:spLocks noGrp="1"/>
          </p:cNvSpPr>
          <p:nvPr>
            <p:ph type="sldNum" sz="quarter" idx="12"/>
          </p:nvPr>
        </p:nvSpPr>
        <p:spPr/>
        <p:txBody>
          <a:bodyPr/>
          <a:lstStyle/>
          <a:p>
            <a:fld id="{7A9D7CF1-832D-4E74-A7DD-2577CE1F7768}" type="slidenum">
              <a:rPr lang="en-GB" smtClean="0"/>
              <a:t>‹#›</a:t>
            </a:fld>
            <a:endParaRPr lang="en-GB"/>
          </a:p>
        </p:txBody>
      </p:sp>
    </p:spTree>
    <p:extLst>
      <p:ext uri="{BB962C8B-B14F-4D97-AF65-F5344CB8AC3E}">
        <p14:creationId xmlns:p14="http://schemas.microsoft.com/office/powerpoint/2010/main" val="3717554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F605E9-9B46-4BAE-9CB3-648AE5F0C3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36EBA4F-BE2B-4402-BEE1-CC4F982E55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17B8F7-C118-4150-8C73-1A92A275A2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31CD51-4754-4E24-AC69-A2C64F139624}" type="datetimeFigureOut">
              <a:rPr lang="en-GB" smtClean="0"/>
              <a:t>24/09/2020</a:t>
            </a:fld>
            <a:endParaRPr lang="en-GB"/>
          </a:p>
        </p:txBody>
      </p:sp>
      <p:sp>
        <p:nvSpPr>
          <p:cNvPr id="5" name="Footer Placeholder 4">
            <a:extLst>
              <a:ext uri="{FF2B5EF4-FFF2-40B4-BE49-F238E27FC236}">
                <a16:creationId xmlns:a16="http://schemas.microsoft.com/office/drawing/2014/main" id="{5FFC62C4-D13D-4FB4-9221-DDD35E7F20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9D5A97D-3E6A-4C73-9272-1FE254DB0A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9D7CF1-832D-4E74-A7DD-2577CE1F7768}" type="slidenum">
              <a:rPr lang="en-GB" smtClean="0"/>
              <a:t>‹#›</a:t>
            </a:fld>
            <a:endParaRPr lang="en-GB"/>
          </a:p>
        </p:txBody>
      </p:sp>
    </p:spTree>
    <p:extLst>
      <p:ext uri="{BB962C8B-B14F-4D97-AF65-F5344CB8AC3E}">
        <p14:creationId xmlns:p14="http://schemas.microsoft.com/office/powerpoint/2010/main" val="2285199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history.com/topics/british-history/elizabeth-i"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www.history.com/topics/british-history/mary-i"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history.com/topics/church-of-england"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91DC736-0EF8-4F87-9146-EBF1D2EE4D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E25E3D03-C2A8-4654-9650-E2702A371BC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9420"/>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097CD68E-23E3-4007-8847-CD0944C4F7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7024E76-C9AB-4172-B7E9-2932C6328F8C}"/>
              </a:ext>
            </a:extLst>
          </p:cNvPr>
          <p:cNvSpPr>
            <a:spLocks noGrp="1"/>
          </p:cNvSpPr>
          <p:nvPr>
            <p:ph type="ctrTitle"/>
          </p:nvPr>
        </p:nvSpPr>
        <p:spPr>
          <a:xfrm>
            <a:off x="477981" y="1122363"/>
            <a:ext cx="4023360" cy="3204134"/>
          </a:xfrm>
        </p:spPr>
        <p:txBody>
          <a:bodyPr anchor="b">
            <a:normAutofit/>
          </a:bodyPr>
          <a:lstStyle/>
          <a:p>
            <a:pPr algn="l"/>
            <a:r>
              <a:rPr lang="en-GB" sz="4800" dirty="0"/>
              <a:t>Henry VIII and his 6 wives</a:t>
            </a:r>
          </a:p>
        </p:txBody>
      </p:sp>
      <p:sp>
        <p:nvSpPr>
          <p:cNvPr id="3" name="Subtitle 2">
            <a:extLst>
              <a:ext uri="{FF2B5EF4-FFF2-40B4-BE49-F238E27FC236}">
                <a16:creationId xmlns:a16="http://schemas.microsoft.com/office/drawing/2014/main" id="{77C8329B-B586-4ABF-B988-C36768E12D8E}"/>
              </a:ext>
            </a:extLst>
          </p:cNvPr>
          <p:cNvSpPr>
            <a:spLocks noGrp="1"/>
          </p:cNvSpPr>
          <p:nvPr>
            <p:ph type="subTitle" idx="1"/>
          </p:nvPr>
        </p:nvSpPr>
        <p:spPr>
          <a:xfrm>
            <a:off x="477980" y="4872922"/>
            <a:ext cx="4023359" cy="1208141"/>
          </a:xfrm>
        </p:spPr>
        <p:txBody>
          <a:bodyPr>
            <a:normAutofit/>
          </a:bodyPr>
          <a:lstStyle/>
          <a:p>
            <a:pPr algn="l"/>
            <a:r>
              <a:rPr lang="en-GB" sz="2000" dirty="0"/>
              <a:t>By Niamh Haresceugh – Jones</a:t>
            </a:r>
          </a:p>
          <a:p>
            <a:pPr algn="l"/>
            <a:r>
              <a:rPr lang="en-GB" sz="2000" dirty="0" err="1"/>
              <a:t>Yr</a:t>
            </a:r>
            <a:r>
              <a:rPr lang="en-GB" sz="2000" dirty="0"/>
              <a:t> 6</a:t>
            </a:r>
          </a:p>
          <a:p>
            <a:pPr algn="l"/>
            <a:endParaRPr lang="en-GB" sz="2000" dirty="0"/>
          </a:p>
        </p:txBody>
      </p:sp>
      <p:sp>
        <p:nvSpPr>
          <p:cNvPr id="75"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4244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6" name="Rectangle 70">
            <a:extLst>
              <a:ext uri="{FF2B5EF4-FFF2-40B4-BE49-F238E27FC236}">
                <a16:creationId xmlns:a16="http://schemas.microsoft.com/office/drawing/2014/main" id="{0BC9EFE1-D8CB-4668-9980-DB108327A7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7CBAE1BD-B8E4-4029-8AA2-C77E4FED986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5D681C9-F252-4568-B416-EFC0DD58BFC7}"/>
              </a:ext>
            </a:extLst>
          </p:cNvPr>
          <p:cNvSpPr>
            <a:spLocks noGrp="1"/>
          </p:cNvSpPr>
          <p:nvPr>
            <p:ph type="title"/>
          </p:nvPr>
        </p:nvSpPr>
        <p:spPr>
          <a:xfrm>
            <a:off x="6585882" y="4267832"/>
            <a:ext cx="4805996" cy="1401448"/>
          </a:xfrm>
        </p:spPr>
        <p:txBody>
          <a:bodyPr vert="horz" lIns="91440" tIns="45720" rIns="91440" bIns="45720" rtlCol="0" anchor="t">
            <a:normAutofit/>
          </a:bodyPr>
          <a:lstStyle/>
          <a:p>
            <a:pPr marL="0" marR="0" lvl="0" indent="0" fontAlgn="base">
              <a:spcAft>
                <a:spcPct val="0"/>
              </a:spcAft>
              <a:buClrTx/>
              <a:buSzTx/>
              <a:tabLst/>
            </a:pPr>
            <a:r>
              <a:rPr kumimoji="0" lang="en-US" altLang="en-US" sz="3100" b="0" i="0" u="none" strike="noStrike" cap="none" normalizeH="0" baseline="0">
                <a:ln>
                  <a:noFill/>
                </a:ln>
                <a:solidFill>
                  <a:srgbClr val="000000"/>
                </a:solidFill>
                <a:effectLst/>
              </a:rPr>
              <a:t>More Marriages and Deaths</a:t>
            </a:r>
          </a:p>
          <a:p>
            <a:pPr marL="0" marR="0" lvl="0" indent="0" fontAlgn="base">
              <a:spcAft>
                <a:spcPct val="0"/>
              </a:spcAft>
              <a:buClrTx/>
              <a:buSzTx/>
              <a:tabLst/>
            </a:pPr>
            <a:r>
              <a:rPr kumimoji="0" lang="en-US" altLang="en-US" sz="3100" b="0" i="0" u="none" strike="noStrike" cap="none" normalizeH="0" baseline="0">
                <a:ln>
                  <a:noFill/>
                </a:ln>
                <a:solidFill>
                  <a:srgbClr val="000000"/>
                </a:solidFill>
                <a:effectLst/>
              </a:rPr>
              <a:t>      </a:t>
            </a:r>
            <a:br>
              <a:rPr kumimoji="0" lang="en-US" altLang="en-US" sz="3100" b="0" i="0" u="none" strike="noStrike" cap="none" normalizeH="0" baseline="0">
                <a:ln>
                  <a:noFill/>
                </a:ln>
                <a:solidFill>
                  <a:srgbClr val="000000"/>
                </a:solidFill>
                <a:effectLst/>
              </a:rPr>
            </a:br>
            <a:endParaRPr kumimoji="0" lang="en-US" altLang="en-US" sz="3100" b="0" i="0" u="none" strike="noStrike" cap="none" normalizeH="0" baseline="0">
              <a:ln>
                <a:noFill/>
              </a:ln>
              <a:solidFill>
                <a:srgbClr val="000000"/>
              </a:solidFill>
              <a:effectLst/>
            </a:endParaRPr>
          </a:p>
        </p:txBody>
      </p:sp>
      <p:sp>
        <p:nvSpPr>
          <p:cNvPr id="75"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4"/>
                </a:gs>
                <a:gs pos="23000">
                  <a:schemeClr val="accent4"/>
                </a:gs>
                <a:gs pos="83000">
                  <a:schemeClr val="accent2"/>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194" name="Picture 2" descr="Catherine-of-Aragon-GettyImages-56464604">
            <a:extLst>
              <a:ext uri="{FF2B5EF4-FFF2-40B4-BE49-F238E27FC236}">
                <a16:creationId xmlns:a16="http://schemas.microsoft.com/office/drawing/2014/main" id="{E3F6424B-853A-4B9E-A7FD-B74B684D01D6}"/>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r="-2" b="7938"/>
          <a:stretch/>
        </p:blipFill>
        <p:spPr bwMode="auto">
          <a:xfrm>
            <a:off x="1" y="770037"/>
            <a:ext cx="5298683" cy="6097438"/>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320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C308CB80-2B94-41CB-92D9-32EA5EC29D67}"/>
              </a:ext>
            </a:extLst>
          </p:cNvPr>
          <p:cNvSpPr>
            <a:spLocks noGrp="1"/>
          </p:cNvSpPr>
          <p:nvPr>
            <p:ph idx="1"/>
          </p:nvPr>
        </p:nvSpPr>
        <p:spPr>
          <a:xfrm>
            <a:off x="838200" y="1825625"/>
            <a:ext cx="5558489" cy="4351338"/>
          </a:xfrm>
        </p:spPr>
        <p:txBody>
          <a:bodyPr>
            <a:normAutofit/>
          </a:bodyPr>
          <a:lstStyle/>
          <a:p>
            <a:pPr marL="0" indent="0">
              <a:buNone/>
            </a:pPr>
            <a:r>
              <a:rPr lang="en-GB" sz="1500">
                <a:latin typeface="open-sans"/>
              </a:rPr>
              <a:t>In January of 1536 Henry was unhorsed and injured during a jousting tournament. When news of his accident reached the pregnant Anne, she miscarried, delivering a stillborn son. Henry then spurned her, turning his affections to another woman of his court, Jane Seymour. Within six months he had executed Anne for treason and incest and married Jane, who quickly gave him a son (the future Edward VI) but died two weeks later.</a:t>
            </a:r>
          </a:p>
          <a:p>
            <a:pPr marL="0" indent="0">
              <a:buNone/>
            </a:pPr>
            <a:r>
              <a:rPr lang="en-GB" sz="1500">
                <a:latin typeface="open-sans"/>
              </a:rPr>
              <a:t>Henry’s fourth marriage bore similarities to his first. Anne of Cleves was a political bride, chosen to cement an alliance with her brother, the ruler of a Protestant duchy in Germany. The marriage only lasted a few days before Henry had it annulled. He then married Catherine Howard, but two years later she too was beheaded for treason and adultery.</a:t>
            </a:r>
          </a:p>
          <a:p>
            <a:pPr marL="0" indent="0">
              <a:buNone/>
            </a:pPr>
            <a:r>
              <a:rPr lang="en-GB" sz="1500">
                <a:latin typeface="open-sans"/>
              </a:rPr>
              <a:t>In the last years of his reign Henry grew moody, obese and suspicious, hobbled by personal intrigues and by the persistent leg wound from his jousting injury. His final marriage, to the widow Catherine Parr in 1543, saw his reconciliation with Mary and Elizabeth, who were restored to the line of succession.</a:t>
            </a:r>
          </a:p>
          <a:p>
            <a:pPr marL="0" indent="0">
              <a:buNone/>
            </a:pPr>
            <a:endParaRPr lang="en-GB" sz="1500"/>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5430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80DF40B2-80F7-4E71-B46C-284163F365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BE4A72-50E2-4A92-8056-E33B7FE4D30F}"/>
              </a:ext>
            </a:extLst>
          </p:cNvPr>
          <p:cNvSpPr>
            <a:spLocks noGrp="1"/>
          </p:cNvSpPr>
          <p:nvPr>
            <p:ph type="title"/>
          </p:nvPr>
        </p:nvSpPr>
        <p:spPr>
          <a:xfrm>
            <a:off x="838199" y="548464"/>
            <a:ext cx="3807187" cy="2228074"/>
          </a:xfrm>
        </p:spPr>
        <p:txBody>
          <a:bodyPr>
            <a:normAutofit/>
          </a:bodyPr>
          <a:lstStyle/>
          <a:p>
            <a:r>
              <a:rPr lang="en-GB" sz="4000">
                <a:latin typeface="open-sans"/>
              </a:rPr>
              <a:t>Death and Legacy</a:t>
            </a:r>
            <a:br>
              <a:rPr lang="en-GB" sz="4000">
                <a:latin typeface="open-sans"/>
              </a:rPr>
            </a:br>
            <a:endParaRPr lang="en-GB" sz="4000"/>
          </a:p>
        </p:txBody>
      </p:sp>
      <p:pic>
        <p:nvPicPr>
          <p:cNvPr id="9218" name="Picture 2">
            <a:extLst>
              <a:ext uri="{FF2B5EF4-FFF2-40B4-BE49-F238E27FC236}">
                <a16:creationId xmlns:a16="http://schemas.microsoft.com/office/drawing/2014/main" id="{119C8D58-D926-4C0A-97C7-7236976A33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65" r="24994" b="2"/>
          <a:stretch/>
        </p:blipFill>
        <p:spPr bwMode="auto">
          <a:xfrm>
            <a:off x="5010386" y="10"/>
            <a:ext cx="7181613"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134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8" name="Freeform: Shape 77">
            <a:extLst>
              <a:ext uri="{FF2B5EF4-FFF2-40B4-BE49-F238E27FC236}">
                <a16:creationId xmlns:a16="http://schemas.microsoft.com/office/drawing/2014/main" id="{AD21898E-86C0-4C8A-A76C-DF33E844C8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C8F04BD-D093-45D0-B54C-50FDB308B4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C7534149-A838-4B4C-90C4-FE7193037132}"/>
              </a:ext>
            </a:extLst>
          </p:cNvPr>
          <p:cNvSpPr>
            <a:spLocks noGrp="1"/>
          </p:cNvSpPr>
          <p:nvPr>
            <p:ph idx="1"/>
          </p:nvPr>
        </p:nvSpPr>
        <p:spPr>
          <a:xfrm>
            <a:off x="2165569" y="1956816"/>
            <a:ext cx="7860863" cy="4024884"/>
          </a:xfrm>
        </p:spPr>
        <p:txBody>
          <a:bodyPr anchor="t">
            <a:normAutofit/>
          </a:bodyPr>
          <a:lstStyle/>
          <a:p>
            <a:pPr marL="0" indent="0">
              <a:buNone/>
            </a:pPr>
            <a:r>
              <a:rPr lang="en-GB" sz="2400" dirty="0">
                <a:latin typeface="open-sans"/>
              </a:rPr>
              <a:t>Henry VIII died at age 55 on January 28, 1547. His 9-year-old son Edward VI succeeded him as king but died six years later. Mary I spent her five-year reign steering England back into the Catholic fold, but </a:t>
            </a:r>
            <a:r>
              <a:rPr lang="en-GB" sz="2400" u="sng" dirty="0">
                <a:latin typeface="open-sans"/>
                <a:hlinkClick r:id="rId2">
                  <a:extLst>
                    <a:ext uri="{A12FA001-AC4F-418D-AE19-62706E023703}">
                      <ahyp:hlinkClr xmlns:ahyp="http://schemas.microsoft.com/office/drawing/2018/hyperlinkcolor" xmlns="" val="tx"/>
                    </a:ext>
                  </a:extLst>
                </a:hlinkClick>
              </a:rPr>
              <a:t>Elizabeth I</a:t>
            </a:r>
            <a:r>
              <a:rPr lang="en-GB" sz="2400" dirty="0">
                <a:latin typeface="open-sans"/>
              </a:rPr>
              <a:t>, the longest-reigning of the Tudor monarchs, re-entrenched her father’s religious reforms.</a:t>
            </a:r>
            <a:endParaRPr lang="en-GB" sz="2400" dirty="0"/>
          </a:p>
        </p:txBody>
      </p:sp>
    </p:spTree>
    <p:extLst>
      <p:ext uri="{BB962C8B-B14F-4D97-AF65-F5344CB8AC3E}">
        <p14:creationId xmlns:p14="http://schemas.microsoft.com/office/powerpoint/2010/main" val="530639158"/>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564CB3B9-42B4-486C-8B74-6102D2A83700}"/>
              </a:ext>
            </a:extLst>
          </p:cNvPr>
          <p:cNvSpPr>
            <a:spLocks noGrp="1"/>
          </p:cNvSpPr>
          <p:nvPr>
            <p:ph type="title"/>
          </p:nvPr>
        </p:nvSpPr>
        <p:spPr>
          <a:xfrm>
            <a:off x="640080" y="1243013"/>
            <a:ext cx="3855720" cy="4371974"/>
          </a:xfrm>
        </p:spPr>
        <p:txBody>
          <a:bodyPr>
            <a:normAutofit/>
          </a:bodyPr>
          <a:lstStyle/>
          <a:p>
            <a:r>
              <a:rPr lang="en-GB" sz="3600">
                <a:solidFill>
                  <a:schemeClr val="tx2"/>
                </a:solidFill>
              </a:rPr>
              <a:t>The end</a:t>
            </a:r>
          </a:p>
        </p:txBody>
      </p:sp>
      <p:sp>
        <p:nvSpPr>
          <p:cNvPr id="3" name="Content Placeholder 2">
            <a:extLst>
              <a:ext uri="{FF2B5EF4-FFF2-40B4-BE49-F238E27FC236}">
                <a16:creationId xmlns:a16="http://schemas.microsoft.com/office/drawing/2014/main" id="{B36E6A62-AE4D-498E-9BA3-2C889FE7BC3F}"/>
              </a:ext>
            </a:extLst>
          </p:cNvPr>
          <p:cNvSpPr>
            <a:spLocks noGrp="1"/>
          </p:cNvSpPr>
          <p:nvPr>
            <p:ph idx="1"/>
          </p:nvPr>
        </p:nvSpPr>
        <p:spPr>
          <a:xfrm>
            <a:off x="6172200" y="804672"/>
            <a:ext cx="5221224" cy="5230368"/>
          </a:xfrm>
        </p:spPr>
        <p:txBody>
          <a:bodyPr anchor="ctr">
            <a:normAutofit/>
          </a:bodyPr>
          <a:lstStyle/>
          <a:p>
            <a:pPr marL="0" indent="0">
              <a:buNone/>
            </a:pPr>
            <a:r>
              <a:rPr lang="en-GB" sz="1800" dirty="0">
                <a:solidFill>
                  <a:schemeClr val="tx2"/>
                </a:solidFill>
              </a:rPr>
              <a:t>By Niamh Haresceugh – Jones</a:t>
            </a:r>
          </a:p>
          <a:p>
            <a:pPr marL="0" indent="0">
              <a:buNone/>
            </a:pPr>
            <a:r>
              <a:rPr lang="en-GB" sz="1800" dirty="0" err="1">
                <a:solidFill>
                  <a:schemeClr val="tx2"/>
                </a:solidFill>
              </a:rPr>
              <a:t>Yr</a:t>
            </a:r>
            <a:r>
              <a:rPr lang="en-GB" sz="1800" dirty="0">
                <a:solidFill>
                  <a:schemeClr val="tx2"/>
                </a:solidFill>
              </a:rPr>
              <a:t> 6</a:t>
            </a:r>
          </a:p>
          <a:p>
            <a:pPr marL="0" indent="0">
              <a:buNone/>
            </a:pPr>
            <a:endParaRPr lang="en-GB" sz="1800" dirty="0">
              <a:solidFill>
                <a:schemeClr val="tx2"/>
              </a:solidFill>
            </a:endParaRPr>
          </a:p>
        </p:txBody>
      </p:sp>
    </p:spTree>
    <p:extLst>
      <p:ext uri="{BB962C8B-B14F-4D97-AF65-F5344CB8AC3E}">
        <p14:creationId xmlns:p14="http://schemas.microsoft.com/office/powerpoint/2010/main" val="2522484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9E04E-ED1B-48AB-9ADE-B6B8BBB2CDF3}"/>
              </a:ext>
            </a:extLst>
          </p:cNvPr>
          <p:cNvSpPr>
            <a:spLocks noGrp="1"/>
          </p:cNvSpPr>
          <p:nvPr>
            <p:ph type="title"/>
          </p:nvPr>
        </p:nvSpPr>
        <p:spPr>
          <a:xfrm>
            <a:off x="6413111" y="640081"/>
            <a:ext cx="5138808" cy="3592768"/>
          </a:xfrm>
          <a:noFill/>
        </p:spPr>
        <p:txBody>
          <a:bodyPr vert="horz" lIns="91440" tIns="45720" rIns="91440" bIns="45720" rtlCol="0" anchor="b">
            <a:normAutofit/>
          </a:bodyPr>
          <a:lstStyle/>
          <a:p>
            <a:pPr algn="ctr"/>
            <a:r>
              <a:rPr lang="en-US" sz="6000" dirty="0"/>
              <a:t>Who was he and why was he so famous?</a:t>
            </a:r>
          </a:p>
        </p:txBody>
      </p:sp>
      <p:sp>
        <p:nvSpPr>
          <p:cNvPr id="71" name="Rectangle 70">
            <a:extLst>
              <a:ext uri="{FF2B5EF4-FFF2-40B4-BE49-F238E27FC236}">
                <a16:creationId xmlns:a16="http://schemas.microsoft.com/office/drawing/2014/main" id="{8AD13924-DC7C-4339-B194-8A4EFFBF2A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610758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26">
            <a:extLst>
              <a:ext uri="{FF2B5EF4-FFF2-40B4-BE49-F238E27FC236}">
                <a16:creationId xmlns:a16="http://schemas.microsoft.com/office/drawing/2014/main" id="{72458505-C9BA-445F-AE75-CFC7FF04F4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480917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249AC95C-940D-4F97-85BF-D54A57B508B6}"/>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9537" r="26764" b="1"/>
          <a:stretch/>
        </p:blipFill>
        <p:spPr bwMode="auto">
          <a:xfrm>
            <a:off x="1120701" y="1112060"/>
            <a:ext cx="3861262" cy="4633859"/>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992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a:extLst>
              <a:ext uri="{FF2B5EF4-FFF2-40B4-BE49-F238E27FC236}">
                <a16:creationId xmlns:a16="http://schemas.microsoft.com/office/drawing/2014/main" id="{7348368C-1421-4BE3-83DF-FDB2EF40C924}"/>
              </a:ext>
            </a:extLst>
          </p:cNvPr>
          <p:cNvSpPr txBox="1"/>
          <p:nvPr/>
        </p:nvSpPr>
        <p:spPr>
          <a:xfrm>
            <a:off x="2020186" y="457200"/>
            <a:ext cx="5348177" cy="369332"/>
          </a:xfrm>
          <a:prstGeom prst="rect">
            <a:avLst/>
          </a:prstGeom>
          <a:noFill/>
        </p:spPr>
        <p:txBody>
          <a:bodyPr wrap="square" rtlCol="0">
            <a:spAutoFit/>
          </a:bodyPr>
          <a:lstStyle/>
          <a:p>
            <a:endParaRPr lang="en-GB" dirty="0"/>
          </a:p>
        </p:txBody>
      </p:sp>
      <p:sp>
        <p:nvSpPr>
          <p:cNvPr id="7" name="TextBox 6">
            <a:extLst>
              <a:ext uri="{FF2B5EF4-FFF2-40B4-BE49-F238E27FC236}">
                <a16:creationId xmlns:a16="http://schemas.microsoft.com/office/drawing/2014/main" id="{B107B97D-EB30-4121-9101-AB0D37F54826}"/>
              </a:ext>
            </a:extLst>
          </p:cNvPr>
          <p:cNvSpPr txBox="1"/>
          <p:nvPr/>
        </p:nvSpPr>
        <p:spPr>
          <a:xfrm>
            <a:off x="1608535" y="826532"/>
            <a:ext cx="3484315" cy="5329719"/>
          </a:xfrm>
          <a:prstGeom prst="rect">
            <a:avLst/>
          </a:prstGeom>
          <a:noFill/>
        </p:spPr>
        <p:txBody>
          <a:bodyPr wrap="square" rtlCol="0">
            <a:spAutoFit/>
          </a:bodyPr>
          <a:lstStyle/>
          <a:p>
            <a:r>
              <a:rPr lang="en-GB">
                <a:solidFill>
                  <a:srgbClr val="181818"/>
                </a:solidFill>
                <a:latin typeface="open-sans"/>
              </a:rPr>
              <a:t>King Henry VIII (1491-1547) ruled England for 36 years, presiding over sweeping changes that brought his nation into the Protestant Reformation. He famously married a series of six wives in his search for political alliance, marital bliss and a healthy male heir. His desire to annul his first marriage without papal approval led to the creation of a separate Church of England. Of his marriages, two ended in annulment, two in natural deaths and two with his wives’ beheadings for adultery and treason. His children Edward VI, Mary I and Elizabeth I would each take their turn as England’s monarch.</a:t>
            </a:r>
            <a:endParaRPr lang="en-GB" dirty="0"/>
          </a:p>
        </p:txBody>
      </p:sp>
      <p:pic>
        <p:nvPicPr>
          <p:cNvPr id="9" name="Picture 8">
            <a:extLst>
              <a:ext uri="{FF2B5EF4-FFF2-40B4-BE49-F238E27FC236}">
                <a16:creationId xmlns:a16="http://schemas.microsoft.com/office/drawing/2014/main" id="{AF71B4E4-89A5-4328-A19E-FBDFA7C76B14}"/>
              </a:ext>
            </a:extLst>
          </p:cNvPr>
          <p:cNvPicPr>
            <a:picLocks noChangeAspect="1"/>
          </p:cNvPicPr>
          <p:nvPr/>
        </p:nvPicPr>
        <p:blipFill>
          <a:blip r:embed="rId2"/>
          <a:stretch>
            <a:fillRect/>
          </a:stretch>
        </p:blipFill>
        <p:spPr>
          <a:xfrm>
            <a:off x="6074662" y="3243056"/>
            <a:ext cx="42676" cy="371888"/>
          </a:xfrm>
          <a:prstGeom prst="rect">
            <a:avLst/>
          </a:prstGeom>
        </p:spPr>
      </p:pic>
      <p:pic>
        <p:nvPicPr>
          <p:cNvPr id="3074" name="Picture 2">
            <a:extLst>
              <a:ext uri="{FF2B5EF4-FFF2-40B4-BE49-F238E27FC236}">
                <a16:creationId xmlns:a16="http://schemas.microsoft.com/office/drawing/2014/main" id="{ECA077F2-77AC-42F2-A28D-273C36E369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2850" y="1653064"/>
            <a:ext cx="6651513" cy="3550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259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9D7E975-9161-4F2D-AC53-69E1912F6B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9C5A4D2-21D0-4F06-9841-634C1B2AE2B5}"/>
              </a:ext>
            </a:extLst>
          </p:cNvPr>
          <p:cNvPicPr>
            <a:picLocks noChangeAspect="1"/>
          </p:cNvPicPr>
          <p:nvPr/>
        </p:nvPicPr>
        <p:blipFill rotWithShape="1">
          <a:blip r:embed="rId2"/>
          <a:srcRect b="2309"/>
          <a:stretch/>
        </p:blipFill>
        <p:spPr>
          <a:xfrm>
            <a:off x="621675" y="623275"/>
            <a:ext cx="4032621" cy="5607882"/>
          </a:xfrm>
          <a:prstGeom prst="rect">
            <a:avLst/>
          </a:prstGeom>
        </p:spPr>
      </p:pic>
      <p:sp>
        <p:nvSpPr>
          <p:cNvPr id="11" name="Right Triangle 10">
            <a:extLst>
              <a:ext uri="{FF2B5EF4-FFF2-40B4-BE49-F238E27FC236}">
                <a16:creationId xmlns:a16="http://schemas.microsoft.com/office/drawing/2014/main" id="{827DC2C4-B485-428A-BF4A-472D2967F4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63E6235-1649-4B47-9862-4026FC473B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4989" y="623275"/>
            <a:ext cx="6581837"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F8C570-FC22-4F00-96D9-2A4C24B96436}"/>
              </a:ext>
            </a:extLst>
          </p:cNvPr>
          <p:cNvSpPr>
            <a:spLocks noGrp="1"/>
          </p:cNvSpPr>
          <p:nvPr>
            <p:ph type="title"/>
          </p:nvPr>
        </p:nvSpPr>
        <p:spPr>
          <a:xfrm>
            <a:off x="5450209" y="1056640"/>
            <a:ext cx="5799947" cy="3494398"/>
          </a:xfrm>
        </p:spPr>
        <p:txBody>
          <a:bodyPr vert="horz" lIns="91440" tIns="45720" rIns="91440" bIns="45720" rtlCol="0" anchor="b">
            <a:normAutofit/>
          </a:bodyPr>
          <a:lstStyle/>
          <a:p>
            <a:r>
              <a:rPr lang="en-US" sz="8000" dirty="0"/>
              <a:t>Early life</a:t>
            </a:r>
          </a:p>
        </p:txBody>
      </p:sp>
    </p:spTree>
    <p:extLst>
      <p:ext uri="{BB962C8B-B14F-4D97-AF65-F5344CB8AC3E}">
        <p14:creationId xmlns:p14="http://schemas.microsoft.com/office/powerpoint/2010/main" val="416735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BB867FF-FC45-48F7-8104-F89BE54909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BB56887-D0D5-4F0C-9E19-7247EB83C8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54ED94D-E449-4002-A17E-2170735E5310}"/>
              </a:ext>
            </a:extLst>
          </p:cNvPr>
          <p:cNvSpPr>
            <a:spLocks noGrp="1"/>
          </p:cNvSpPr>
          <p:nvPr>
            <p:ph idx="1"/>
          </p:nvPr>
        </p:nvSpPr>
        <p:spPr>
          <a:xfrm>
            <a:off x="838200" y="1825625"/>
            <a:ext cx="10515600" cy="4351338"/>
          </a:xfrm>
        </p:spPr>
        <p:txBody>
          <a:bodyPr>
            <a:normAutofit/>
          </a:bodyPr>
          <a:lstStyle/>
          <a:p>
            <a:pPr marL="0" indent="0">
              <a:buNone/>
            </a:pPr>
            <a:r>
              <a:rPr lang="en-GB" sz="2000">
                <a:latin typeface="open-sans"/>
              </a:rPr>
              <a:t>Henry was born on June 28, 1491, the second son of Henry VII, the first English ruler from the House of Tudor. While his older brother Arthur was being prepared for the throne, Henry was steered toward a church career, with a broad education in theology, music, languages, poetry and sports.</a:t>
            </a:r>
          </a:p>
          <a:p>
            <a:pPr marL="0" indent="0">
              <a:buNone/>
            </a:pPr>
            <a:endParaRPr lang="en-GB" sz="2000">
              <a:latin typeface="open-sans"/>
            </a:endParaRPr>
          </a:p>
          <a:p>
            <a:pPr marL="0" indent="0">
              <a:buNone/>
            </a:pPr>
            <a:r>
              <a:rPr lang="en-GB" sz="2000"/>
              <a:t>Did you know? An accomplished musician, Henry VIII of England wrote a song entitled "Pastime With Good Company" that was popular throughout Renaissance Europe.</a:t>
            </a:r>
          </a:p>
          <a:p>
            <a:pPr marL="0" indent="0">
              <a:buNone/>
            </a:pPr>
            <a:endParaRPr lang="en-GB" sz="2000"/>
          </a:p>
          <a:p>
            <a:pPr marL="0" indent="0">
              <a:buNone/>
            </a:pPr>
            <a:r>
              <a:rPr lang="en-GB" sz="2000">
                <a:latin typeface="open-sans"/>
              </a:rPr>
              <a:t>Arthur had been betrothed since age 2 to Catherine of Aragon, the daughter of the Spanish rulers Ferdinand and Isabella, and in November of 1501 the teenage couple were married. Months later, Arthur died of a sudden illness. Henry became next in line for the throne and in 1503 was betrothed to his brother’s widow.</a:t>
            </a:r>
          </a:p>
          <a:p>
            <a:pPr marL="0" indent="0">
              <a:buNone/>
            </a:pPr>
            <a:r>
              <a:rPr lang="en-GB" sz="2000"/>
              <a:t/>
            </a:r>
            <a:br>
              <a:rPr lang="en-GB" sz="2000"/>
            </a:br>
            <a:endParaRPr lang="en-GB" sz="2000"/>
          </a:p>
        </p:txBody>
      </p:sp>
    </p:spTree>
    <p:extLst>
      <p:ext uri="{BB962C8B-B14F-4D97-AF65-F5344CB8AC3E}">
        <p14:creationId xmlns:p14="http://schemas.microsoft.com/office/powerpoint/2010/main" val="3752564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A978CCAE-6838-4A54-9ABC-73AA221F4F25}"/>
              </a:ext>
            </a:extLst>
          </p:cNvPr>
          <p:cNvSpPr>
            <a:spLocks noGrp="1"/>
          </p:cNvSpPr>
          <p:nvPr>
            <p:ph type="title"/>
          </p:nvPr>
        </p:nvSpPr>
        <p:spPr>
          <a:xfrm>
            <a:off x="8842248" y="1481328"/>
            <a:ext cx="2926080" cy="2468880"/>
          </a:xfrm>
        </p:spPr>
        <p:txBody>
          <a:bodyPr vert="horz" lIns="91440" tIns="45720" rIns="91440" bIns="45720" rtlCol="0" anchor="b">
            <a:normAutofit/>
          </a:bodyPr>
          <a:lstStyle/>
          <a:p>
            <a:r>
              <a:rPr lang="en-US" sz="4000"/>
              <a:t>First year as King</a:t>
            </a:r>
          </a:p>
        </p:txBody>
      </p:sp>
      <p:sp>
        <p:nvSpPr>
          <p:cNvPr id="93"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Freeform: Shape 96">
            <a:extLst>
              <a:ext uri="{FF2B5EF4-FFF2-40B4-BE49-F238E27FC236}">
                <a16:creationId xmlns:a16="http://schemas.microsoft.com/office/drawing/2014/main" id="{79A54AB1-B64F-4843-BFAB-81CB74E66B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4098" name="Picture 2">
            <a:extLst>
              <a:ext uri="{FF2B5EF4-FFF2-40B4-BE49-F238E27FC236}">
                <a16:creationId xmlns:a16="http://schemas.microsoft.com/office/drawing/2014/main" id="{CA3BD237-A4DF-430A-8ABA-6A6FE959B5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217" r="1" b="1"/>
          <a:stretch/>
        </p:blipFill>
        <p:spPr bwMode="auto">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6893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733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122" name="Picture 2">
            <a:extLst>
              <a:ext uri="{FF2B5EF4-FFF2-40B4-BE49-F238E27FC236}">
                <a16:creationId xmlns:a16="http://schemas.microsoft.com/office/drawing/2014/main" id="{31601716-7895-40D6-9881-02EA8F8583D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727" b="4"/>
          <a:stretch/>
        </p:blipFill>
        <p:spPr bwMode="auto">
          <a:xfrm>
            <a:off x="327546" y="2454903"/>
            <a:ext cx="3442801" cy="408025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AE362741-286B-4515-8B9C-B7D73FEA178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2890"/>
          <a:stretch/>
        </p:blipFill>
        <p:spPr bwMode="auto">
          <a:xfrm>
            <a:off x="3942260" y="2454901"/>
            <a:ext cx="3442803" cy="4080255"/>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AFF27603-A7B7-4D4D-A55F-D37995D05E8F}"/>
              </a:ext>
            </a:extLst>
          </p:cNvPr>
          <p:cNvSpPr txBox="1"/>
          <p:nvPr/>
        </p:nvSpPr>
        <p:spPr>
          <a:xfrm>
            <a:off x="7957973" y="763523"/>
            <a:ext cx="3511296" cy="5330952"/>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700">
                <a:solidFill>
                  <a:srgbClr val="FFFFFF"/>
                </a:solidFill>
              </a:rPr>
              <a:t>Henry VIII took the throne at age 17 and married Catherine of Aragon six weeks later. Over the next 15 years, while Henry fought three wars with France, Catherine bore him three sons and three daughters, all but one of whom died in infancy. The sole survivor was Mary (later </a:t>
            </a:r>
            <a:r>
              <a:rPr lang="en-US" sz="1700" u="sng">
                <a:solidFill>
                  <a:srgbClr val="FFFFFF"/>
                </a:solidFill>
                <a:hlinkClick r:id="rId4">
                  <a:extLst>
                    <a:ext uri="{A12FA001-AC4F-418D-AE19-62706E023703}">
                      <ahyp:hlinkClr xmlns:ahyp="http://schemas.microsoft.com/office/drawing/2018/hyperlinkcolor" xmlns="" val="tx"/>
                    </a:ext>
                  </a:extLst>
                </a:hlinkClick>
              </a:rPr>
              <a:t>Mary I</a:t>
            </a:r>
            <a:r>
              <a:rPr lang="en-US" sz="1700">
                <a:solidFill>
                  <a:srgbClr val="FFFFFF"/>
                </a:solidFill>
              </a:rPr>
              <a:t>), born in 1516.</a:t>
            </a:r>
          </a:p>
          <a:p>
            <a:pPr indent="-228600">
              <a:lnSpc>
                <a:spcPct val="90000"/>
              </a:lnSpc>
              <a:spcAft>
                <a:spcPts val="600"/>
              </a:spcAft>
              <a:buFont typeface="Arial" panose="020B0604020202020204" pitchFamily="34" charset="0"/>
              <a:buChar char="•"/>
            </a:pPr>
            <a:r>
              <a:rPr lang="en-US" sz="1700">
                <a:solidFill>
                  <a:srgbClr val="FFFFFF"/>
                </a:solidFill>
              </a:rPr>
              <a:t>Henry was an active king in those years, keeping a festive court, hunting, jousting, writing and playing music. He issued a book-length attack on Martin Luther’s church reforms that earned him the title “Defender of the Faith” from Pope Leo X. But the lack of a male heir—especially after he fathered a healthy illegitimate son, Henry FitzRoy, in 1519—gnawed at the king.</a:t>
            </a:r>
          </a:p>
        </p:txBody>
      </p:sp>
    </p:spTree>
    <p:extLst>
      <p:ext uri="{BB962C8B-B14F-4D97-AF65-F5344CB8AC3E}">
        <p14:creationId xmlns:p14="http://schemas.microsoft.com/office/powerpoint/2010/main" val="1994499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1B2258F-86CA-4D4D-8270-BC05FCDEBF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Henry VIII Divorce">
            <a:extLst>
              <a:ext uri="{FF2B5EF4-FFF2-40B4-BE49-F238E27FC236}">
                <a16:creationId xmlns:a16="http://schemas.microsoft.com/office/drawing/2014/main" id="{DFE0D8B0-882E-4818-BDF3-319525A667DE}"/>
              </a:ext>
            </a:extLst>
          </p:cNvPr>
          <p:cNvPicPr>
            <a:picLocks noGrp="1" noChangeAspect="1" noChangeArrowheads="1"/>
          </p:cNvPicPr>
          <p:nvPr>
            <p:ph idx="1"/>
          </p:nvPr>
        </p:nvPicPr>
        <p:blipFill rotWithShape="1">
          <a:blip r:embed="rId2">
            <a:alphaModFix amt="50000"/>
            <a:extLst>
              <a:ext uri="{28A0092B-C50C-407E-A947-70E740481C1C}">
                <a14:useLocalDpi xmlns:a14="http://schemas.microsoft.com/office/drawing/2010/main" val="0"/>
              </a:ext>
            </a:extLst>
          </a:blip>
          <a:srcRect/>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ABA49E4-98AC-4526-BA88-564719CC0D7E}"/>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a:solidFill>
                  <a:srgbClr val="FFFFFF"/>
                </a:solidFill>
              </a:rPr>
              <a:t>Dissolving a Marriage, Splitting the Church</a:t>
            </a:r>
            <a:br>
              <a:rPr lang="en-US" sz="6000">
                <a:solidFill>
                  <a:srgbClr val="FFFFFF"/>
                </a:solidFill>
              </a:rPr>
            </a:br>
            <a:endParaRPr lang="en-US" sz="6000">
              <a:solidFill>
                <a:srgbClr val="FFFFFF"/>
              </a:solidFill>
            </a:endParaRPr>
          </a:p>
        </p:txBody>
      </p:sp>
    </p:spTree>
    <p:extLst>
      <p:ext uri="{BB962C8B-B14F-4D97-AF65-F5344CB8AC3E}">
        <p14:creationId xmlns:p14="http://schemas.microsoft.com/office/powerpoint/2010/main" val="2700628009"/>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7193D21-ED1E-4D16-8A63-02F9E2745D4D}"/>
              </a:ext>
            </a:extLst>
          </p:cNvPr>
          <p:cNvSpPr>
            <a:spLocks noGrp="1"/>
          </p:cNvSpPr>
          <p:nvPr>
            <p:ph idx="1"/>
          </p:nvPr>
        </p:nvSpPr>
        <p:spPr>
          <a:xfrm>
            <a:off x="4447308" y="591344"/>
            <a:ext cx="6906491" cy="5585619"/>
          </a:xfrm>
        </p:spPr>
        <p:txBody>
          <a:bodyPr anchor="ctr">
            <a:normAutofit/>
          </a:bodyPr>
          <a:lstStyle/>
          <a:p>
            <a:pPr marL="0" indent="0">
              <a:buNone/>
            </a:pPr>
            <a:r>
              <a:rPr lang="en-GB" sz="1800">
                <a:latin typeface="open-sans"/>
              </a:rPr>
              <a:t>By the 1520s, Henry had become infatuated with Anne Boleyn, a young woman in his wife’s entourage. He also worried that his marriage to Catherine had been cursed by God because of the Old Testament ban on marrying the widow of one’s brother. The king decided to seek a papal annulment that would free him to remarry.</a:t>
            </a:r>
          </a:p>
          <a:p>
            <a:pPr marL="0" indent="0">
              <a:buNone/>
            </a:pPr>
            <a:r>
              <a:rPr lang="en-GB" sz="1800">
                <a:latin typeface="open-sans"/>
              </a:rPr>
              <a:t>With the assistance of his powerful adviser Cardinal Wolsey, Henry petitioned Pope Clement VII but was rebuffed due to pressure from Catherine’s nephew, the Holy Roman Emperor Charles V. Wolsey was forced from power for his failure and died in 1530 awaiting trial for treason.</a:t>
            </a:r>
          </a:p>
          <a:p>
            <a:pPr marL="0" indent="0">
              <a:buNone/>
            </a:pPr>
            <a:r>
              <a:rPr lang="en-GB" sz="1800">
                <a:latin typeface="open-sans"/>
              </a:rPr>
              <a:t>With the backing of the English parliament and clergy, Henry ultimately decided that he didn’t need the pope’s permission to rule on issues affecting the </a:t>
            </a:r>
            <a:r>
              <a:rPr lang="en-GB" sz="1800">
                <a:latin typeface="open-sans"/>
                <a:hlinkClick r:id="rId2">
                  <a:extLst>
                    <a:ext uri="{A12FA001-AC4F-418D-AE19-62706E023703}">
                      <ahyp:hlinkClr xmlns:ahyp="http://schemas.microsoft.com/office/drawing/2018/hyperlinkcolor" xmlns="" val="tx"/>
                    </a:ext>
                  </a:extLst>
                </a:hlinkClick>
              </a:rPr>
              <a:t>Church of England</a:t>
            </a:r>
            <a:r>
              <a:rPr lang="en-GB" sz="1800">
                <a:latin typeface="open-sans"/>
              </a:rPr>
              <a:t>. In 1533 Henry and Anne Boleyn were married, and their daughter Elizabeth was born. Mary was declared illegitimate and Elizabeth named his heir. England’s monasteries were closed and in most cases sold off to add to Henry’s wealth.</a:t>
            </a:r>
          </a:p>
          <a:p>
            <a:pPr marL="0" indent="0">
              <a:buNone/>
            </a:pPr>
            <a:r>
              <a:rPr lang="en-GB" sz="1800"/>
              <a:t/>
            </a:r>
            <a:br>
              <a:rPr lang="en-GB" sz="1800"/>
            </a:br>
            <a:endParaRPr lang="en-GB" sz="1800"/>
          </a:p>
        </p:txBody>
      </p:sp>
    </p:spTree>
    <p:extLst>
      <p:ext uri="{BB962C8B-B14F-4D97-AF65-F5344CB8AC3E}">
        <p14:creationId xmlns:p14="http://schemas.microsoft.com/office/powerpoint/2010/main" val="16370125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915</Words>
  <Application>Microsoft Office PowerPoint</Application>
  <PresentationFormat>Widescreen</PresentationFormat>
  <Paragraphs>30</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open-sans</vt:lpstr>
      <vt:lpstr>Rockwell</vt:lpstr>
      <vt:lpstr>Office Theme</vt:lpstr>
      <vt:lpstr>Henry VIII and his 6 wives</vt:lpstr>
      <vt:lpstr>Who was he and why was he so famous?</vt:lpstr>
      <vt:lpstr>PowerPoint Presentation</vt:lpstr>
      <vt:lpstr>Early life</vt:lpstr>
      <vt:lpstr>PowerPoint Presentation</vt:lpstr>
      <vt:lpstr>First year as King</vt:lpstr>
      <vt:lpstr>PowerPoint Presentation</vt:lpstr>
      <vt:lpstr>Dissolving a Marriage, Splitting the Church </vt:lpstr>
      <vt:lpstr>PowerPoint Presentation</vt:lpstr>
      <vt:lpstr>More Marriages and Deaths        </vt:lpstr>
      <vt:lpstr>PowerPoint Presentation</vt:lpstr>
      <vt:lpstr>Death and Legacy </vt:lpstr>
      <vt:lpstr>PowerPoint Presentation</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Henry VIII and his 6 wives</dc:title>
  <dc:creator>matthew jones</dc:creator>
  <cp:lastModifiedBy>Michelle Harvey</cp:lastModifiedBy>
  <cp:revision>1</cp:revision>
  <dcterms:created xsi:type="dcterms:W3CDTF">2020-09-24T10:39:26Z</dcterms:created>
  <dcterms:modified xsi:type="dcterms:W3CDTF">2020-09-24T13:34:58Z</dcterms:modified>
</cp:coreProperties>
</file>