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AC9D-22F7-439E-B7F6-9863E93DAA1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02DD-CE6A-425C-971F-5D50B8BA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41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AC9D-22F7-439E-B7F6-9863E93DAA1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02DD-CE6A-425C-971F-5D50B8BA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36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AC9D-22F7-439E-B7F6-9863E93DAA1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02DD-CE6A-425C-971F-5D50B8BA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8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AC9D-22F7-439E-B7F6-9863E93DAA1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02DD-CE6A-425C-971F-5D50B8BA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80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AC9D-22F7-439E-B7F6-9863E93DAA1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02DD-CE6A-425C-971F-5D50B8BA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8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AC9D-22F7-439E-B7F6-9863E93DAA1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02DD-CE6A-425C-971F-5D50B8BA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58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AC9D-22F7-439E-B7F6-9863E93DAA1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02DD-CE6A-425C-971F-5D50B8BA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51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AC9D-22F7-439E-B7F6-9863E93DAA1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02DD-CE6A-425C-971F-5D50B8BA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66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AC9D-22F7-439E-B7F6-9863E93DAA1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02DD-CE6A-425C-971F-5D50B8BA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4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AC9D-22F7-439E-B7F6-9863E93DAA1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02DD-CE6A-425C-971F-5D50B8BA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6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AC9D-22F7-439E-B7F6-9863E93DAA1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02DD-CE6A-425C-971F-5D50B8BA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04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BAC9D-22F7-439E-B7F6-9863E93DAA1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002DD-CE6A-425C-971F-5D50B8BA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7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Camblesforth Community Primary Academy » Walking and Cycling Ho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923" y="-68668"/>
            <a:ext cx="2259751" cy="150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&lt;strong&gt;Save&lt;/strong&gt; &lt;strong&gt;Energy&lt;/strong&gt; PNG Transparent Images | PNG All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312" y="-31839"/>
            <a:ext cx="1349114" cy="1349114"/>
          </a:xfrm>
          <a:prstGeom prst="rect">
            <a:avLst/>
          </a:prstGeom>
        </p:spPr>
      </p:pic>
      <p:pic>
        <p:nvPicPr>
          <p:cNvPr id="18" name="Picture 17" descr="&lt;strong&gt;Bulb&lt;/strong&gt; Free Stock Photo - Public Domain Picture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346" y="3546382"/>
            <a:ext cx="965080" cy="6393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95552" y="2832774"/>
            <a:ext cx="4781531" cy="578882"/>
          </a:xfrm>
          <a:prstGeom prst="flowChartAlternateProcess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B050"/>
                </a:solidFill>
              </a:rPr>
              <a:t>Broadbent Fold’s Eco Code</a:t>
            </a:r>
            <a:endParaRPr lang="en-GB" sz="28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50477" y="862673"/>
            <a:ext cx="2377440" cy="1298377"/>
          </a:xfrm>
          <a:prstGeom prst="wedgeEllipseCallout">
            <a:avLst>
              <a:gd name="adj1" fmla="val -37316"/>
              <a:gd name="adj2" fmla="val 101737"/>
            </a:avLst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Look after all of our trees, please!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94609" y="4113075"/>
            <a:ext cx="2377440" cy="1298377"/>
          </a:xfrm>
          <a:prstGeom prst="wedgeEllipseCallout">
            <a:avLst>
              <a:gd name="adj1" fmla="val 19808"/>
              <a:gd name="adj2" fmla="val -104155"/>
            </a:avLst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Use the bins to do good things!</a:t>
            </a:r>
          </a:p>
          <a:p>
            <a:pPr algn="ctr"/>
            <a:endParaRPr lang="en-GB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799302" y="1190949"/>
            <a:ext cx="2246917" cy="1298377"/>
          </a:xfrm>
          <a:prstGeom prst="wedgeEllipseCallout">
            <a:avLst>
              <a:gd name="adj1" fmla="val 54914"/>
              <a:gd name="adj2" fmla="val 73405"/>
            </a:avLst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Turn off the lights, </a:t>
            </a:r>
          </a:p>
          <a:p>
            <a:pPr algn="ctr"/>
            <a:r>
              <a:rPr lang="en-GB" b="1" dirty="0" smtClean="0"/>
              <a:t>do it right!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3559" y="2424219"/>
            <a:ext cx="2834641" cy="1298377"/>
          </a:xfrm>
          <a:prstGeom prst="wedgeEllipseCallout">
            <a:avLst>
              <a:gd name="adj1" fmla="val 69654"/>
              <a:gd name="adj2" fmla="val 12881"/>
            </a:avLst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Turn off computers and projectors </a:t>
            </a:r>
            <a:r>
              <a:rPr lang="en-GB" b="1" dirty="0" smtClean="0"/>
              <a:t>after </a:t>
            </a:r>
            <a:r>
              <a:rPr lang="en-GB" b="1" dirty="0" smtClean="0"/>
              <a:t>use</a:t>
            </a:r>
            <a:r>
              <a:rPr lang="en-GB" b="1" dirty="0" smtClean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0911" y="3848808"/>
            <a:ext cx="2834641" cy="1298377"/>
          </a:xfrm>
          <a:prstGeom prst="wedgeEllipseCallout">
            <a:avLst>
              <a:gd name="adj1" fmla="val 54966"/>
              <a:gd name="adj2" fmla="val -80999"/>
            </a:avLst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Put fruit and vegetable waste in the compost bin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00650" y="4132789"/>
            <a:ext cx="2834641" cy="1298377"/>
          </a:xfrm>
          <a:prstGeom prst="wedgeEllipseCallout">
            <a:avLst>
              <a:gd name="adj1" fmla="val -31865"/>
              <a:gd name="adj2" fmla="val -104335"/>
            </a:avLst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Recycle paper, plastic and glass in the correct bins.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35291" y="2518865"/>
            <a:ext cx="2412275" cy="908864"/>
          </a:xfrm>
          <a:prstGeom prst="wedgeEllipseCallout">
            <a:avLst>
              <a:gd name="adj1" fmla="val -80760"/>
              <a:gd name="adj2" fmla="val 20788"/>
            </a:avLst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Can you walk or cycle to school?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3900" y="1190949"/>
            <a:ext cx="2834641" cy="908864"/>
          </a:xfrm>
          <a:prstGeom prst="wedgeEllipseCallout">
            <a:avLst>
              <a:gd name="adj1" fmla="val 902"/>
              <a:gd name="adj2" fmla="val 128348"/>
            </a:avLst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Reduce, reuse, recycle!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63462" y="3855305"/>
            <a:ext cx="2491145" cy="1298377"/>
          </a:xfrm>
          <a:prstGeom prst="wedgeEllipseCallout">
            <a:avLst>
              <a:gd name="adj1" fmla="val -88339"/>
              <a:gd name="adj2" fmla="val -83026"/>
            </a:avLst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Plant wild flowers, don’t pick them!</a:t>
            </a:r>
          </a:p>
        </p:txBody>
      </p:sp>
      <p:pic>
        <p:nvPicPr>
          <p:cNvPr id="1026" name="Picture 2" descr="Recycling Sorter - TryEngineering.org Powered by IEE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30" y="5625159"/>
            <a:ext cx="2297111" cy="1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ave energy this January | Ecotricit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59" y="7937"/>
            <a:ext cx="1993076" cy="126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hen is the Best Time to Plant Wildflowers? | Organic Gardening Blog – Grow  Organic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5740" y="5482580"/>
            <a:ext cx="2146552" cy="1207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lease put litter in the bin | Prabhas pics, Dear students, Dog mes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339593"/>
            <a:ext cx="1915548" cy="13500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2" descr="How to Draw a Cartoon Tree | Easy Step by Step Drawing Guides | Cartoon  trees, Tree drawing for kids, Tree draw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634" y="2861435"/>
            <a:ext cx="590771" cy="52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190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8181</TotalTime>
  <Words>80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Broadbent Fold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Vikki Anson</dc:creator>
  <cp:lastModifiedBy>Vikki Anson</cp:lastModifiedBy>
  <cp:revision>27</cp:revision>
  <cp:lastPrinted>2021-05-21T12:59:31Z</cp:lastPrinted>
  <dcterms:created xsi:type="dcterms:W3CDTF">2021-05-17T17:48:47Z</dcterms:created>
  <dcterms:modified xsi:type="dcterms:W3CDTF">2021-05-23T20:59:12Z</dcterms:modified>
</cp:coreProperties>
</file>