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3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8809-450C-4C1F-83B5-515F08C2EC96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2465-AA05-4DBC-A50E-607E10BBD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100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8809-450C-4C1F-83B5-515F08C2EC96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2465-AA05-4DBC-A50E-607E10BBD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310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8809-450C-4C1F-83B5-515F08C2EC96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2465-AA05-4DBC-A50E-607E10BBD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86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8809-450C-4C1F-83B5-515F08C2EC96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2465-AA05-4DBC-A50E-607E10BBD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239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8809-450C-4C1F-83B5-515F08C2EC96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2465-AA05-4DBC-A50E-607E10BBD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94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8809-450C-4C1F-83B5-515F08C2EC96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2465-AA05-4DBC-A50E-607E10BBD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112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8809-450C-4C1F-83B5-515F08C2EC96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2465-AA05-4DBC-A50E-607E10BBD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77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8809-450C-4C1F-83B5-515F08C2EC96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2465-AA05-4DBC-A50E-607E10BBD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525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8809-450C-4C1F-83B5-515F08C2EC96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2465-AA05-4DBC-A50E-607E10BBD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34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8809-450C-4C1F-83B5-515F08C2EC96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2465-AA05-4DBC-A50E-607E10BBD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88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C8809-450C-4C1F-83B5-515F08C2EC96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D2465-AA05-4DBC-A50E-607E10BBD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57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C8809-450C-4C1F-83B5-515F08C2EC96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D2465-AA05-4DBC-A50E-607E10BBD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20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16632"/>
            <a:ext cx="4392488" cy="6624736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b="1" dirty="0" smtClean="0">
                <a:latin typeface="Bradley Hand ITC" pitchFamily="66" charset="0"/>
              </a:rPr>
              <a:t>Types of Mountains</a:t>
            </a:r>
            <a:endParaRPr lang="en-GB" sz="4000" b="1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82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188640"/>
            <a:ext cx="4392488" cy="6552728"/>
          </a:xfrm>
        </p:spPr>
        <p:txBody>
          <a:bodyPr/>
          <a:lstStyle/>
          <a:p>
            <a:pPr marL="0" indent="0" algn="ctr">
              <a:buNone/>
            </a:pPr>
            <a:r>
              <a:rPr lang="en-GB" sz="2000" b="1" dirty="0" smtClean="0">
                <a:latin typeface="Bradley Hand ITC" pitchFamily="66" charset="0"/>
              </a:rPr>
              <a:t>Welcome to the types of mountain activity booklet</a:t>
            </a:r>
            <a:endParaRPr lang="en-GB" sz="20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GB" sz="14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1400" dirty="0" smtClean="0">
                <a:latin typeface="Comic Sans MS" pitchFamily="66" charset="0"/>
              </a:rPr>
              <a:t>In this booklet you will find the names of the five different mountain types we have learnt about. These are :</a:t>
            </a:r>
          </a:p>
          <a:p>
            <a:pPr marL="0" indent="0">
              <a:buNone/>
            </a:pPr>
            <a:endParaRPr lang="en-GB" sz="1400" dirty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Fold mountains</a:t>
            </a:r>
          </a:p>
          <a:p>
            <a:r>
              <a:rPr lang="en-GB" sz="1400" dirty="0" smtClean="0">
                <a:latin typeface="Comic Sans MS" pitchFamily="66" charset="0"/>
              </a:rPr>
              <a:t>Fault block mountains</a:t>
            </a:r>
          </a:p>
          <a:p>
            <a:r>
              <a:rPr lang="en-GB" sz="1400" dirty="0" smtClean="0">
                <a:latin typeface="Comic Sans MS" pitchFamily="66" charset="0"/>
              </a:rPr>
              <a:t>Volcanic mountains</a:t>
            </a:r>
          </a:p>
          <a:p>
            <a:r>
              <a:rPr lang="en-GB" sz="1400" dirty="0" smtClean="0">
                <a:latin typeface="Comic Sans MS" pitchFamily="66" charset="0"/>
              </a:rPr>
              <a:t>Plateau mountain</a:t>
            </a:r>
          </a:p>
          <a:p>
            <a:r>
              <a:rPr lang="en-GB" sz="1400" dirty="0" smtClean="0">
                <a:latin typeface="Comic Sans MS" pitchFamily="66" charset="0"/>
              </a:rPr>
              <a:t>Dome mountain</a:t>
            </a:r>
          </a:p>
          <a:p>
            <a:endParaRPr lang="en-GB" sz="14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1400" dirty="0" smtClean="0">
                <a:latin typeface="Comic Sans MS" pitchFamily="66" charset="0"/>
              </a:rPr>
              <a:t>For each type of mountain, you need to research and record:</a:t>
            </a:r>
          </a:p>
          <a:p>
            <a:pPr marL="0" indent="0">
              <a:buNone/>
            </a:pPr>
            <a:endParaRPr lang="en-GB" sz="1400" dirty="0">
              <a:latin typeface="Comic Sans MS" pitchFamily="66" charset="0"/>
            </a:endParaRPr>
          </a:p>
          <a:p>
            <a:pPr>
              <a:buAutoNum type="arabicPeriod"/>
            </a:pPr>
            <a:r>
              <a:rPr lang="en-GB" sz="1400" dirty="0" smtClean="0">
                <a:latin typeface="Comic Sans MS" pitchFamily="66" charset="0"/>
              </a:rPr>
              <a:t>How these mountains are formed?</a:t>
            </a:r>
          </a:p>
          <a:p>
            <a:pPr>
              <a:buAutoNum type="arabicPeriod"/>
            </a:pPr>
            <a:r>
              <a:rPr lang="en-GB" sz="1400" dirty="0" smtClean="0">
                <a:latin typeface="Comic Sans MS" pitchFamily="66" charset="0"/>
              </a:rPr>
              <a:t>Where can we find this type of mountain in the world? </a:t>
            </a:r>
            <a:endParaRPr lang="en-GB" sz="1400" dirty="0">
              <a:latin typeface="Comic Sans MS" pitchFamily="66" charset="0"/>
            </a:endParaRPr>
          </a:p>
          <a:p>
            <a:pPr marL="0" indent="0">
              <a:buNone/>
            </a:pPr>
            <a:endParaRPr lang="en-GB" sz="16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GB" sz="1600" dirty="0">
              <a:latin typeface="Comic Sans MS" pitchFamily="66" charset="0"/>
            </a:endParaRPr>
          </a:p>
          <a:p>
            <a:pPr marL="0" indent="0">
              <a:buNone/>
            </a:pPr>
            <a:endParaRPr lang="en-GB" sz="16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2" name="Picture 4" descr="C:\Users\Abbie\AppData\Local\Microsoft\Windows\Temporary Internet Files\Content.IE5\1OJDOHG2\MC9004404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54" y="5594604"/>
            <a:ext cx="524385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148064" y="4781052"/>
            <a:ext cx="370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latin typeface="Bradley Hand ITC" pitchFamily="66" charset="0"/>
              </a:rPr>
              <a:t>Congratulations! You have reached the summit!</a:t>
            </a:r>
            <a:endParaRPr lang="en-GB" b="1" dirty="0">
              <a:latin typeface="Bradley Hand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5487462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Use the Mountain topic books to find this information</a:t>
            </a:r>
            <a:endParaRPr lang="en-GB" dirty="0"/>
          </a:p>
        </p:txBody>
      </p:sp>
      <p:pic>
        <p:nvPicPr>
          <p:cNvPr id="1026" name="Picture 2" descr="C:\Users\Abbie\AppData\Local\Microsoft\Windows\Temporary Internet Files\Content.IE5\ESA3NQ0X\dglxasset[1].asp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540" y="1782781"/>
            <a:ext cx="1316663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bbie\AppData\Local\Microsoft\Windows\Temporary Internet Files\Content.IE5\BGINCMA6\dglxasset[1].aspx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764704"/>
            <a:ext cx="3068247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2278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88640"/>
            <a:ext cx="4392487" cy="6552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00" b="1" u="sng" dirty="0" smtClean="0">
                <a:latin typeface="Comic Sans MS" pitchFamily="66" charset="0"/>
              </a:rPr>
              <a:t>Mountain Facts- Did you know?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quarter" idx="4"/>
          </p:nvPr>
        </p:nvSpPr>
        <p:spPr>
          <a:xfrm>
            <a:off x="179512" y="188640"/>
            <a:ext cx="4320480" cy="6552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00" b="1" u="sng" dirty="0" smtClean="0">
                <a:latin typeface="Comic Sans MS" pitchFamily="66" charset="0"/>
              </a:rPr>
              <a:t>Fold Mountain</a:t>
            </a:r>
          </a:p>
          <a:p>
            <a:pPr marL="0" indent="0">
              <a:buNone/>
            </a:pPr>
            <a:r>
              <a:rPr lang="en-GB" sz="1400" u="sng" dirty="0" smtClean="0">
                <a:latin typeface="Comic Sans MS" pitchFamily="66" charset="0"/>
              </a:rPr>
              <a:t>How is this mountain formed?</a:t>
            </a:r>
            <a:endParaRPr lang="en-GB" sz="1400" u="sng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u="sng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u="sng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u="sng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u="sng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u="sng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u="sng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1400" u="sng" dirty="0" smtClean="0">
                <a:latin typeface="Comic Sans MS" pitchFamily="66" charset="0"/>
              </a:rPr>
              <a:t>Where in the world can we find an example of this mountain?</a:t>
            </a:r>
            <a:endParaRPr lang="en-GB" sz="1400" u="sng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7624" y="5085184"/>
            <a:ext cx="2304256" cy="1512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4587612"/>
            <a:ext cx="2376264" cy="2017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83568" y="3356992"/>
            <a:ext cx="3059015" cy="26642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812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8640"/>
            <a:ext cx="3970784" cy="6480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00" b="1" u="sng" dirty="0" smtClean="0">
                <a:latin typeface="Comic Sans MS" pitchFamily="66" charset="0"/>
              </a:rPr>
              <a:t>Fault block mountain</a:t>
            </a:r>
            <a:endParaRPr lang="en-GB" sz="1600" b="1" u="sng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1400" u="sng" dirty="0">
                <a:latin typeface="Comic Sans MS" pitchFamily="66" charset="0"/>
              </a:rPr>
              <a:t>How is this mountain formed?</a:t>
            </a:r>
          </a:p>
          <a:p>
            <a:pPr marL="0" indent="0" algn="ctr">
              <a:buNone/>
            </a:pPr>
            <a:endParaRPr lang="en-GB" sz="1400" u="sng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u="sng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u="sng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u="sng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u="sng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u="sng" dirty="0">
              <a:latin typeface="Comic Sans MS" pitchFamily="66" charset="0"/>
            </a:endParaRPr>
          </a:p>
          <a:p>
            <a:pPr marL="0" indent="0">
              <a:buNone/>
            </a:pPr>
            <a:endParaRPr lang="en-GB" sz="1400" u="sng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GB" sz="1400" u="sng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1400" u="sng" dirty="0" smtClean="0">
                <a:latin typeface="Comic Sans MS" pitchFamily="66" charset="0"/>
              </a:rPr>
              <a:t>Where </a:t>
            </a:r>
            <a:r>
              <a:rPr lang="en-GB" sz="1400" u="sng" dirty="0">
                <a:latin typeface="Comic Sans MS" pitchFamily="66" charset="0"/>
              </a:rPr>
              <a:t>in the world can we find an example of this mountain?</a:t>
            </a:r>
          </a:p>
          <a:p>
            <a:pPr marL="0" indent="0" algn="ctr">
              <a:buNone/>
            </a:pPr>
            <a:endParaRPr lang="en-GB" sz="1600" b="1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188640"/>
            <a:ext cx="4392488" cy="6480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00" b="1" u="sng" dirty="0" smtClean="0">
                <a:latin typeface="Comic Sans MS" pitchFamily="66" charset="0"/>
              </a:rPr>
              <a:t>Dome mountain</a:t>
            </a:r>
            <a:endParaRPr lang="en-GB" sz="1600" b="1" u="sng" dirty="0">
              <a:latin typeface="Comic Sans MS" pitchFamily="66" charset="0"/>
            </a:endParaRPr>
          </a:p>
          <a:p>
            <a:pPr marL="0" lvl="0" indent="0">
              <a:buNone/>
            </a:pPr>
            <a:r>
              <a:rPr lang="en-GB" sz="1400" u="sng" dirty="0">
                <a:solidFill>
                  <a:prstClr val="black"/>
                </a:solidFill>
                <a:latin typeface="Comic Sans MS" pitchFamily="66" charset="0"/>
              </a:rPr>
              <a:t>How is this mountain formed?</a:t>
            </a:r>
          </a:p>
          <a:p>
            <a:pPr marL="0" lvl="0" indent="0" algn="ctr">
              <a:buNone/>
            </a:pPr>
            <a:endParaRPr lang="en-GB" sz="1400" u="sng" dirty="0">
              <a:solidFill>
                <a:prstClr val="black"/>
              </a:solidFill>
              <a:latin typeface="Comic Sans MS" pitchFamily="66" charset="0"/>
            </a:endParaRPr>
          </a:p>
          <a:p>
            <a:pPr marL="0" lvl="0" indent="0" algn="ctr">
              <a:buNone/>
            </a:pPr>
            <a:endParaRPr lang="en-GB" sz="1400" u="sng" dirty="0">
              <a:solidFill>
                <a:prstClr val="black"/>
              </a:solidFill>
              <a:latin typeface="Comic Sans MS" pitchFamily="66" charset="0"/>
            </a:endParaRPr>
          </a:p>
          <a:p>
            <a:pPr marL="0" lvl="0" indent="0" algn="ctr">
              <a:buNone/>
            </a:pPr>
            <a:endParaRPr lang="en-GB" sz="1400" u="sng" dirty="0">
              <a:solidFill>
                <a:prstClr val="black"/>
              </a:solidFill>
              <a:latin typeface="Comic Sans MS" pitchFamily="66" charset="0"/>
            </a:endParaRPr>
          </a:p>
          <a:p>
            <a:pPr marL="0" lvl="0" indent="0" algn="ctr">
              <a:buNone/>
            </a:pPr>
            <a:endParaRPr lang="en-GB" sz="1400" u="sng" dirty="0">
              <a:solidFill>
                <a:prstClr val="black"/>
              </a:solidFill>
              <a:latin typeface="Comic Sans MS" pitchFamily="66" charset="0"/>
            </a:endParaRPr>
          </a:p>
          <a:p>
            <a:pPr marL="0" lvl="0" indent="0" algn="ctr">
              <a:buNone/>
            </a:pPr>
            <a:endParaRPr lang="en-GB" sz="1400" u="sng" dirty="0">
              <a:solidFill>
                <a:prstClr val="black"/>
              </a:solidFill>
              <a:latin typeface="Comic Sans MS" pitchFamily="66" charset="0"/>
            </a:endParaRPr>
          </a:p>
          <a:p>
            <a:pPr marL="0" lvl="0" indent="0" algn="ctr">
              <a:buNone/>
            </a:pPr>
            <a:endParaRPr lang="en-GB" sz="1400" u="sng" dirty="0">
              <a:solidFill>
                <a:prstClr val="black"/>
              </a:solidFill>
              <a:latin typeface="Comic Sans MS" pitchFamily="66" charset="0"/>
            </a:endParaRPr>
          </a:p>
          <a:p>
            <a:pPr marL="0" lvl="0" indent="0">
              <a:buNone/>
            </a:pPr>
            <a:endParaRPr lang="en-GB" sz="1400" u="sng" dirty="0">
              <a:solidFill>
                <a:prstClr val="black"/>
              </a:solidFill>
              <a:latin typeface="Comic Sans MS" pitchFamily="66" charset="0"/>
            </a:endParaRPr>
          </a:p>
          <a:p>
            <a:pPr marL="0" lvl="0" indent="0">
              <a:buNone/>
            </a:pPr>
            <a:endParaRPr lang="en-GB" sz="1400" u="sng" dirty="0">
              <a:solidFill>
                <a:prstClr val="black"/>
              </a:solidFill>
              <a:latin typeface="Comic Sans MS" pitchFamily="66" charset="0"/>
            </a:endParaRPr>
          </a:p>
          <a:p>
            <a:pPr marL="0" lvl="0" indent="0">
              <a:buNone/>
            </a:pPr>
            <a:r>
              <a:rPr lang="en-GB" sz="1400" u="sng" dirty="0">
                <a:solidFill>
                  <a:prstClr val="black"/>
                </a:solidFill>
                <a:latin typeface="Comic Sans MS" pitchFamily="66" charset="0"/>
              </a:rPr>
              <a:t>Where in the world can we find an example of this mountain?</a:t>
            </a:r>
          </a:p>
          <a:p>
            <a:pPr marL="0" indent="0" algn="ctr">
              <a:buNone/>
            </a:pPr>
            <a:endParaRPr lang="en-GB" sz="1600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92080" y="4587612"/>
            <a:ext cx="3059015" cy="20175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55575" y="4587612"/>
            <a:ext cx="3059015" cy="20175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109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20" y="260648"/>
            <a:ext cx="432048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00" b="1" u="sng" dirty="0" smtClean="0">
                <a:latin typeface="Comic Sans MS" pitchFamily="66" charset="0"/>
              </a:rPr>
              <a:t>Volcanic mountain</a:t>
            </a:r>
          </a:p>
          <a:p>
            <a:pPr marL="0" lvl="0" indent="0">
              <a:buNone/>
            </a:pPr>
            <a:r>
              <a:rPr lang="en-GB" sz="1400" u="sng" dirty="0">
                <a:solidFill>
                  <a:prstClr val="black"/>
                </a:solidFill>
                <a:latin typeface="Comic Sans MS" pitchFamily="66" charset="0"/>
              </a:rPr>
              <a:t>How is this mountain formed?</a:t>
            </a:r>
          </a:p>
          <a:p>
            <a:pPr marL="0" lvl="0" indent="0" algn="ctr">
              <a:buNone/>
            </a:pPr>
            <a:endParaRPr lang="en-GB" sz="1600" u="sng" dirty="0">
              <a:solidFill>
                <a:prstClr val="black"/>
              </a:solidFill>
              <a:latin typeface="Comic Sans MS" pitchFamily="66" charset="0"/>
            </a:endParaRPr>
          </a:p>
          <a:p>
            <a:pPr marL="0" lvl="0" indent="0" algn="ctr">
              <a:buNone/>
            </a:pPr>
            <a:endParaRPr lang="en-GB" sz="1600" u="sng" dirty="0">
              <a:solidFill>
                <a:prstClr val="black"/>
              </a:solidFill>
              <a:latin typeface="Comic Sans MS" pitchFamily="66" charset="0"/>
            </a:endParaRPr>
          </a:p>
          <a:p>
            <a:pPr marL="0" lvl="0" indent="0" algn="ctr">
              <a:buNone/>
            </a:pPr>
            <a:endParaRPr lang="en-GB" sz="1600" u="sng" dirty="0">
              <a:solidFill>
                <a:prstClr val="black"/>
              </a:solidFill>
              <a:latin typeface="Comic Sans MS" pitchFamily="66" charset="0"/>
            </a:endParaRPr>
          </a:p>
          <a:p>
            <a:pPr marL="0" lvl="0" indent="0" algn="ctr">
              <a:buNone/>
            </a:pPr>
            <a:endParaRPr lang="en-GB" sz="1600" u="sng" dirty="0">
              <a:solidFill>
                <a:prstClr val="black"/>
              </a:solidFill>
              <a:latin typeface="Comic Sans MS" pitchFamily="66" charset="0"/>
            </a:endParaRPr>
          </a:p>
          <a:p>
            <a:pPr marL="0" lvl="0" indent="0" algn="ctr">
              <a:buNone/>
            </a:pPr>
            <a:endParaRPr lang="en-GB" sz="1600" u="sng" dirty="0">
              <a:solidFill>
                <a:prstClr val="black"/>
              </a:solidFill>
              <a:latin typeface="Comic Sans MS" pitchFamily="66" charset="0"/>
            </a:endParaRPr>
          </a:p>
          <a:p>
            <a:pPr marL="0" lvl="0" indent="0" algn="ctr">
              <a:buNone/>
            </a:pPr>
            <a:endParaRPr lang="en-GB" sz="1600" u="sng" dirty="0">
              <a:solidFill>
                <a:prstClr val="black"/>
              </a:solidFill>
              <a:latin typeface="Comic Sans MS" pitchFamily="66" charset="0"/>
            </a:endParaRPr>
          </a:p>
          <a:p>
            <a:pPr marL="0" lvl="0" indent="0">
              <a:buNone/>
            </a:pPr>
            <a:r>
              <a:rPr lang="en-GB" sz="1400" u="sng" dirty="0">
                <a:solidFill>
                  <a:prstClr val="black"/>
                </a:solidFill>
                <a:latin typeface="Comic Sans MS" pitchFamily="66" charset="0"/>
              </a:rPr>
              <a:t>Where in the world can we find an example of this mountain?</a:t>
            </a:r>
          </a:p>
          <a:p>
            <a:pPr marL="0" indent="0" algn="ctr">
              <a:buNone/>
            </a:pPr>
            <a:endParaRPr lang="en-GB" sz="1600" b="1" u="sng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600" b="1" dirty="0"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9992" y="239948"/>
            <a:ext cx="4392487" cy="64294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600" b="1" u="sng" dirty="0" smtClean="0">
                <a:latin typeface="Comic Sans MS" pitchFamily="66" charset="0"/>
              </a:rPr>
              <a:t>Plateau mountain</a:t>
            </a:r>
          </a:p>
          <a:p>
            <a:pPr marL="0" lvl="0" indent="0">
              <a:buNone/>
            </a:pPr>
            <a:r>
              <a:rPr lang="en-GB" sz="1400" u="sng" dirty="0">
                <a:solidFill>
                  <a:prstClr val="black"/>
                </a:solidFill>
                <a:latin typeface="Comic Sans MS" pitchFamily="66" charset="0"/>
              </a:rPr>
              <a:t>How is this mountain formed?</a:t>
            </a:r>
          </a:p>
          <a:p>
            <a:pPr marL="0" lvl="0" indent="0" algn="ctr">
              <a:buNone/>
            </a:pPr>
            <a:endParaRPr lang="en-GB" sz="1600" u="sng" dirty="0">
              <a:solidFill>
                <a:prstClr val="black"/>
              </a:solidFill>
              <a:latin typeface="Comic Sans MS" pitchFamily="66" charset="0"/>
            </a:endParaRPr>
          </a:p>
          <a:p>
            <a:pPr marL="0" lvl="0" indent="0" algn="ctr">
              <a:buNone/>
            </a:pPr>
            <a:endParaRPr lang="en-GB" sz="1600" u="sng" dirty="0">
              <a:solidFill>
                <a:prstClr val="black"/>
              </a:solidFill>
              <a:latin typeface="Comic Sans MS" pitchFamily="66" charset="0"/>
            </a:endParaRPr>
          </a:p>
          <a:p>
            <a:pPr marL="0" lvl="0" indent="0" algn="ctr">
              <a:buNone/>
            </a:pPr>
            <a:endParaRPr lang="en-GB" sz="1600" u="sng" dirty="0">
              <a:solidFill>
                <a:prstClr val="black"/>
              </a:solidFill>
              <a:latin typeface="Comic Sans MS" pitchFamily="66" charset="0"/>
            </a:endParaRPr>
          </a:p>
          <a:p>
            <a:pPr marL="0" lvl="0" indent="0" algn="ctr">
              <a:buNone/>
            </a:pPr>
            <a:endParaRPr lang="en-GB" sz="1600" u="sng" dirty="0">
              <a:solidFill>
                <a:prstClr val="black"/>
              </a:solidFill>
              <a:latin typeface="Comic Sans MS" pitchFamily="66" charset="0"/>
            </a:endParaRPr>
          </a:p>
          <a:p>
            <a:pPr marL="0" lvl="0" indent="0" algn="ctr">
              <a:buNone/>
            </a:pPr>
            <a:endParaRPr lang="en-GB" sz="1600" u="sng" dirty="0">
              <a:solidFill>
                <a:prstClr val="black"/>
              </a:solidFill>
              <a:latin typeface="Comic Sans MS" pitchFamily="66" charset="0"/>
            </a:endParaRPr>
          </a:p>
          <a:p>
            <a:pPr marL="0" lvl="0" indent="0" algn="ctr">
              <a:buNone/>
            </a:pPr>
            <a:endParaRPr lang="en-GB" sz="1600" u="sng" dirty="0">
              <a:solidFill>
                <a:prstClr val="black"/>
              </a:solidFill>
              <a:latin typeface="Comic Sans MS" pitchFamily="66" charset="0"/>
            </a:endParaRPr>
          </a:p>
          <a:p>
            <a:pPr marL="0" lvl="0" indent="0">
              <a:buNone/>
            </a:pPr>
            <a:r>
              <a:rPr lang="en-GB" sz="1400" u="sng" dirty="0">
                <a:solidFill>
                  <a:prstClr val="black"/>
                </a:solidFill>
                <a:latin typeface="Comic Sans MS" pitchFamily="66" charset="0"/>
              </a:rPr>
              <a:t>Where in the world can we find an example of this mountain?</a:t>
            </a:r>
          </a:p>
          <a:p>
            <a:pPr marL="0" indent="0" algn="ctr">
              <a:buNone/>
            </a:pPr>
            <a:endParaRPr lang="en-GB" sz="1600" b="1" u="sng" dirty="0"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5575" y="4587612"/>
            <a:ext cx="3059015" cy="20175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184537" y="4587612"/>
            <a:ext cx="3059015" cy="20175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11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204</Words>
  <Application>Microsoft Office PowerPoint</Application>
  <PresentationFormat>On-screen Show (4:3)</PresentationFormat>
  <Paragraphs>70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Abbie</dc:creator>
  <cp:lastModifiedBy>W McCoy</cp:lastModifiedBy>
  <cp:revision>18</cp:revision>
  <cp:lastPrinted>2021-01-15T13:38:46Z</cp:lastPrinted>
  <dcterms:created xsi:type="dcterms:W3CDTF">2013-11-24T17:59:25Z</dcterms:created>
  <dcterms:modified xsi:type="dcterms:W3CDTF">2021-01-15T13:38:58Z</dcterms:modified>
</cp:coreProperties>
</file>